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 id="2147483735" r:id="rId5"/>
  </p:sldMasterIdLst>
  <p:notesMasterIdLst>
    <p:notesMasterId r:id="rId17"/>
  </p:notesMasterIdLst>
  <p:handoutMasterIdLst>
    <p:handoutMasterId r:id="rId18"/>
  </p:handoutMasterIdLst>
  <p:sldIdLst>
    <p:sldId id="277" r:id="rId6"/>
    <p:sldId id="410" r:id="rId7"/>
    <p:sldId id="411" r:id="rId8"/>
    <p:sldId id="412" r:id="rId9"/>
    <p:sldId id="264" r:id="rId10"/>
    <p:sldId id="404" r:id="rId11"/>
    <p:sldId id="405" r:id="rId12"/>
    <p:sldId id="413" r:id="rId13"/>
    <p:sldId id="396" r:id="rId14"/>
    <p:sldId id="399" r:id="rId15"/>
    <p:sldId id="39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8DA"/>
    <a:srgbClr val="37335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03" autoAdjust="0"/>
    <p:restoredTop sz="87348" autoAdjust="0"/>
  </p:normalViewPr>
  <p:slideViewPr>
    <p:cSldViewPr snapToGrid="0">
      <p:cViewPr varScale="1">
        <p:scale>
          <a:sx n="98" d="100"/>
          <a:sy n="98" d="100"/>
        </p:scale>
        <p:origin x="1032" y="192"/>
      </p:cViewPr>
      <p:guideLst>
        <p:guide pos="3840"/>
        <p:guide orient="horz" pos="2160"/>
      </p:guideLst>
    </p:cSldViewPr>
  </p:slideViewPr>
  <p:outlineViewPr>
    <p:cViewPr>
      <p:scale>
        <a:sx n="33" d="100"/>
        <a:sy n="33" d="100"/>
      </p:scale>
      <p:origin x="0" y="-2709"/>
    </p:cViewPr>
  </p:outlineViewPr>
  <p:notesTextViewPr>
    <p:cViewPr>
      <p:scale>
        <a:sx n="3" d="2"/>
        <a:sy n="3" d="2"/>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8B3CF8-5EDB-4197-B447-1CA4258D2506}" type="doc">
      <dgm:prSet loTypeId="urn:microsoft.com/office/officeart/2005/8/layout/gear1" loCatId="cycle" qsTypeId="urn:microsoft.com/office/officeart/2005/8/quickstyle/simple4" qsCatId="simple" csTypeId="urn:microsoft.com/office/officeart/2005/8/colors/accent1_2" csCatId="accent1" phldr="1"/>
      <dgm:spPr/>
      <dgm:t>
        <a:bodyPr/>
        <a:lstStyle/>
        <a:p>
          <a:endParaRPr lang="en-US"/>
        </a:p>
      </dgm:t>
    </dgm:pt>
    <dgm:pt modelId="{E3A37365-93B9-41A9-A9B7-7EF34FE9A9E1}">
      <dgm:prSet phldrT="[Text]" custT="1"/>
      <dgm:spPr/>
      <dgm:t>
        <a:bodyPr/>
        <a:lstStyle/>
        <a:p>
          <a:pPr marL="0" lvl="0" indent="0" algn="ctr" defTabSz="889000">
            <a:lnSpc>
              <a:spcPct val="90000"/>
            </a:lnSpc>
            <a:spcBef>
              <a:spcPct val="0"/>
            </a:spcBef>
            <a:spcAft>
              <a:spcPct val="35000"/>
            </a:spcAft>
            <a:buNone/>
          </a:pPr>
          <a:r>
            <a:rPr lang="en-US" sz="2000" kern="1200" dirty="0">
              <a:latin typeface="Tenorite "/>
              <a:ea typeface="+mn-ea"/>
              <a:cs typeface="+mn-cs"/>
            </a:rPr>
            <a:t>Health History</a:t>
          </a:r>
        </a:p>
      </dgm:t>
    </dgm:pt>
    <dgm:pt modelId="{ADB9F620-4DF7-4155-8EB6-9943DEE70CDA}" type="parTrans" cxnId="{AEE479FD-CA71-4346-BF4D-6B0BEA5091CB}">
      <dgm:prSet/>
      <dgm:spPr/>
      <dgm:t>
        <a:bodyPr/>
        <a:lstStyle/>
        <a:p>
          <a:endParaRPr lang="en-US"/>
        </a:p>
      </dgm:t>
    </dgm:pt>
    <dgm:pt modelId="{02499256-09FB-4B9A-9993-C7E9B3AA882B}" type="sibTrans" cxnId="{AEE479FD-CA71-4346-BF4D-6B0BEA5091CB}">
      <dgm:prSet/>
      <dgm:spPr/>
      <dgm:t>
        <a:bodyPr/>
        <a:lstStyle/>
        <a:p>
          <a:endParaRPr lang="en-US"/>
        </a:p>
      </dgm:t>
    </dgm:pt>
    <dgm:pt modelId="{290B215F-0B48-4DF5-A8AF-FD430222F050}">
      <dgm:prSet phldrT="[Text]"/>
      <dgm:spPr/>
      <dgm:t>
        <a:bodyPr/>
        <a:lstStyle/>
        <a:p>
          <a:r>
            <a:rPr lang="en-US" dirty="0"/>
            <a:t>Health care</a:t>
          </a:r>
        </a:p>
      </dgm:t>
    </dgm:pt>
    <dgm:pt modelId="{94055073-189E-49E3-B82F-9E5735C60D27}" type="parTrans" cxnId="{983D381F-3906-47FE-A19B-85F0844D25F3}">
      <dgm:prSet/>
      <dgm:spPr/>
      <dgm:t>
        <a:bodyPr/>
        <a:lstStyle/>
        <a:p>
          <a:endParaRPr lang="en-US"/>
        </a:p>
      </dgm:t>
    </dgm:pt>
    <dgm:pt modelId="{F76F4906-618E-4C37-ABB3-09B84539296C}" type="sibTrans" cxnId="{983D381F-3906-47FE-A19B-85F0844D25F3}">
      <dgm:prSet/>
      <dgm:spPr/>
      <dgm:t>
        <a:bodyPr/>
        <a:lstStyle/>
        <a:p>
          <a:endParaRPr lang="en-US"/>
        </a:p>
      </dgm:t>
    </dgm:pt>
    <dgm:pt modelId="{9DD96AF1-0E4F-4F00-AC3A-49C1FB277F1B}">
      <dgm:prSet custT="1"/>
      <dgm:spPr/>
      <dgm:t>
        <a:bodyPr/>
        <a:lstStyle/>
        <a:p>
          <a:r>
            <a:rPr lang="en-US" sz="1100" dirty="0"/>
            <a:t>Landscape has forever changed</a:t>
          </a:r>
        </a:p>
      </dgm:t>
    </dgm:pt>
    <dgm:pt modelId="{EB953C74-C11A-4F8E-B8F4-1AB76E64332A}" type="parTrans" cxnId="{9BA0BE59-4695-4E6E-9A32-4CB5E8ECDF29}">
      <dgm:prSet/>
      <dgm:spPr/>
      <dgm:t>
        <a:bodyPr/>
        <a:lstStyle/>
        <a:p>
          <a:endParaRPr lang="en-US"/>
        </a:p>
      </dgm:t>
    </dgm:pt>
    <dgm:pt modelId="{B607567E-44AD-44EF-B307-D3FE783C0250}" type="sibTrans" cxnId="{9BA0BE59-4695-4E6E-9A32-4CB5E8ECDF29}">
      <dgm:prSet/>
      <dgm:spPr/>
      <dgm:t>
        <a:bodyPr/>
        <a:lstStyle/>
        <a:p>
          <a:endParaRPr lang="en-US"/>
        </a:p>
      </dgm:t>
    </dgm:pt>
    <dgm:pt modelId="{AD087AA6-66E8-42E9-AD4D-A97B71D847CF}">
      <dgm:prSet custT="1"/>
      <dgm:spPr/>
      <dgm:t>
        <a:bodyPr/>
        <a:lstStyle/>
        <a:p>
          <a:r>
            <a:rPr lang="en-US" sz="1100" dirty="0"/>
            <a:t>Grocery has had the biggest shift in shopping </a:t>
          </a:r>
          <a:r>
            <a:rPr lang="en-US" sz="1100" dirty="0" err="1"/>
            <a:t>abits</a:t>
          </a:r>
          <a:endParaRPr lang="en-US" sz="1100" dirty="0"/>
        </a:p>
      </dgm:t>
    </dgm:pt>
    <dgm:pt modelId="{9B17A58B-DB29-4344-8747-702B5BEEE6E7}" type="parTrans" cxnId="{C8FE3EAE-ADB7-49A3-B85F-6C96925C2930}">
      <dgm:prSet/>
      <dgm:spPr/>
      <dgm:t>
        <a:bodyPr/>
        <a:lstStyle/>
        <a:p>
          <a:endParaRPr lang="en-US"/>
        </a:p>
      </dgm:t>
    </dgm:pt>
    <dgm:pt modelId="{2A6FF6FA-5AE9-4018-837D-C7B0406AC9EF}" type="sibTrans" cxnId="{C8FE3EAE-ADB7-49A3-B85F-6C96925C2930}">
      <dgm:prSet/>
      <dgm:spPr/>
      <dgm:t>
        <a:bodyPr/>
        <a:lstStyle/>
        <a:p>
          <a:endParaRPr lang="en-US"/>
        </a:p>
      </dgm:t>
    </dgm:pt>
    <dgm:pt modelId="{43C8CA9A-DF6A-4E09-8CB1-F683BA566B19}">
      <dgm:prSet custT="1"/>
      <dgm:spPr/>
      <dgm:t>
        <a:bodyPr/>
        <a:lstStyle/>
        <a:p>
          <a:r>
            <a:rPr lang="en-US" sz="1100" dirty="0"/>
            <a:t>Providing recommendations will ease meal planning stress</a:t>
          </a:r>
        </a:p>
      </dgm:t>
    </dgm:pt>
    <dgm:pt modelId="{CBA919E9-D2D7-4BE0-B30A-9887BEBCA15D}" type="parTrans" cxnId="{EE536CFC-E588-4C0E-8638-BA23C6E048DA}">
      <dgm:prSet/>
      <dgm:spPr/>
      <dgm:t>
        <a:bodyPr/>
        <a:lstStyle/>
        <a:p>
          <a:endParaRPr lang="en-US"/>
        </a:p>
      </dgm:t>
    </dgm:pt>
    <dgm:pt modelId="{E8206912-270D-4BFF-8E1C-A6D91DBBF62F}" type="sibTrans" cxnId="{EE536CFC-E588-4C0E-8638-BA23C6E048DA}">
      <dgm:prSet/>
      <dgm:spPr/>
      <dgm:t>
        <a:bodyPr/>
        <a:lstStyle/>
        <a:p>
          <a:endParaRPr lang="en-US"/>
        </a:p>
      </dgm:t>
    </dgm:pt>
    <dgm:pt modelId="{E9BA99BE-2F59-4D4F-85E5-70800142B504}" type="pres">
      <dgm:prSet presAssocID="{558B3CF8-5EDB-4197-B447-1CA4258D2506}" presName="composite" presStyleCnt="0">
        <dgm:presLayoutVars>
          <dgm:chMax val="3"/>
          <dgm:animLvl val="lvl"/>
          <dgm:resizeHandles val="exact"/>
        </dgm:presLayoutVars>
      </dgm:prSet>
      <dgm:spPr/>
    </dgm:pt>
    <dgm:pt modelId="{6C17B482-FACB-40D7-9391-0327B66C9E3E}" type="pres">
      <dgm:prSet presAssocID="{E3A37365-93B9-41A9-A9B7-7EF34FE9A9E1}" presName="gear1" presStyleLbl="node1" presStyleIdx="0" presStyleCnt="2">
        <dgm:presLayoutVars>
          <dgm:chMax val="1"/>
          <dgm:bulletEnabled val="1"/>
        </dgm:presLayoutVars>
      </dgm:prSet>
      <dgm:spPr/>
    </dgm:pt>
    <dgm:pt modelId="{C2A1BB57-D82D-468D-869A-C07DAEF77806}" type="pres">
      <dgm:prSet presAssocID="{E3A37365-93B9-41A9-A9B7-7EF34FE9A9E1}" presName="gear1srcNode" presStyleLbl="node1" presStyleIdx="0" presStyleCnt="2"/>
      <dgm:spPr/>
    </dgm:pt>
    <dgm:pt modelId="{DA31CE10-45D0-4C2C-A077-318545880B61}" type="pres">
      <dgm:prSet presAssocID="{E3A37365-93B9-41A9-A9B7-7EF34FE9A9E1}" presName="gear1dstNode" presStyleLbl="node1" presStyleIdx="0" presStyleCnt="2"/>
      <dgm:spPr/>
    </dgm:pt>
    <dgm:pt modelId="{7B03EA4F-6369-4786-B1CB-6B5889B8FA81}" type="pres">
      <dgm:prSet presAssocID="{E3A37365-93B9-41A9-A9B7-7EF34FE9A9E1}" presName="gear1ch" presStyleLbl="fgAcc1" presStyleIdx="0" presStyleCnt="1">
        <dgm:presLayoutVars>
          <dgm:chMax val="0"/>
          <dgm:bulletEnabled val="1"/>
        </dgm:presLayoutVars>
      </dgm:prSet>
      <dgm:spPr/>
    </dgm:pt>
    <dgm:pt modelId="{2B127BB7-7169-5444-8AE3-18BD59CA9432}" type="pres">
      <dgm:prSet presAssocID="{290B215F-0B48-4DF5-A8AF-FD430222F050}" presName="gear2" presStyleLbl="node1" presStyleIdx="1" presStyleCnt="2">
        <dgm:presLayoutVars>
          <dgm:chMax val="1"/>
          <dgm:bulletEnabled val="1"/>
        </dgm:presLayoutVars>
      </dgm:prSet>
      <dgm:spPr/>
    </dgm:pt>
    <dgm:pt modelId="{84AD971D-09EA-584F-A7BB-033708BAA782}" type="pres">
      <dgm:prSet presAssocID="{290B215F-0B48-4DF5-A8AF-FD430222F050}" presName="gear2srcNode" presStyleLbl="node1" presStyleIdx="1" presStyleCnt="2"/>
      <dgm:spPr/>
    </dgm:pt>
    <dgm:pt modelId="{EA5B11D7-2142-404B-926C-B4278B046329}" type="pres">
      <dgm:prSet presAssocID="{290B215F-0B48-4DF5-A8AF-FD430222F050}" presName="gear2dstNode" presStyleLbl="node1" presStyleIdx="1" presStyleCnt="2"/>
      <dgm:spPr/>
    </dgm:pt>
    <dgm:pt modelId="{64669595-8B4D-4A25-B120-2CD2FD736337}" type="pres">
      <dgm:prSet presAssocID="{02499256-09FB-4B9A-9993-C7E9B3AA882B}" presName="connector1" presStyleLbl="sibTrans2D1" presStyleIdx="0" presStyleCnt="2"/>
      <dgm:spPr/>
    </dgm:pt>
    <dgm:pt modelId="{94778747-0530-004C-BA2D-58F640418D52}" type="pres">
      <dgm:prSet presAssocID="{F76F4906-618E-4C37-ABB3-09B84539296C}" presName="connector2" presStyleLbl="sibTrans2D1" presStyleIdx="1" presStyleCnt="2"/>
      <dgm:spPr/>
    </dgm:pt>
  </dgm:ptLst>
  <dgm:cxnLst>
    <dgm:cxn modelId="{D1331308-DB5A-41A8-A056-819C935F0716}" type="presOf" srcId="{E3A37365-93B9-41A9-A9B7-7EF34FE9A9E1}" destId="{C2A1BB57-D82D-468D-869A-C07DAEF77806}" srcOrd="1" destOrd="0" presId="urn:microsoft.com/office/officeart/2005/8/layout/gear1"/>
    <dgm:cxn modelId="{D3977E0D-572A-7E47-A609-BBC1596CBF23}" type="presOf" srcId="{F76F4906-618E-4C37-ABB3-09B84539296C}" destId="{94778747-0530-004C-BA2D-58F640418D52}" srcOrd="0" destOrd="0" presId="urn:microsoft.com/office/officeart/2005/8/layout/gear1"/>
    <dgm:cxn modelId="{5E9C2814-5C4B-420C-89AC-5D001D722301}" type="presOf" srcId="{9DD96AF1-0E4F-4F00-AC3A-49C1FB277F1B}" destId="{7B03EA4F-6369-4786-B1CB-6B5889B8FA81}" srcOrd="0" destOrd="0" presId="urn:microsoft.com/office/officeart/2005/8/layout/gear1"/>
    <dgm:cxn modelId="{983D381F-3906-47FE-A19B-85F0844D25F3}" srcId="{558B3CF8-5EDB-4197-B447-1CA4258D2506}" destId="{290B215F-0B48-4DF5-A8AF-FD430222F050}" srcOrd="1" destOrd="0" parTransId="{94055073-189E-49E3-B82F-9E5735C60D27}" sibTransId="{F76F4906-618E-4C37-ABB3-09B84539296C}"/>
    <dgm:cxn modelId="{1A356F22-40AF-46E1-BFFD-CDC505B04D42}" type="presOf" srcId="{43C8CA9A-DF6A-4E09-8CB1-F683BA566B19}" destId="{7B03EA4F-6369-4786-B1CB-6B5889B8FA81}" srcOrd="0" destOrd="2" presId="urn:microsoft.com/office/officeart/2005/8/layout/gear1"/>
    <dgm:cxn modelId="{A175FC46-13BA-0A4E-A8A2-8796F229323F}" type="presOf" srcId="{290B215F-0B48-4DF5-A8AF-FD430222F050}" destId="{2B127BB7-7169-5444-8AE3-18BD59CA9432}" srcOrd="0" destOrd="0" presId="urn:microsoft.com/office/officeart/2005/8/layout/gear1"/>
    <dgm:cxn modelId="{9BA0BE59-4695-4E6E-9A32-4CB5E8ECDF29}" srcId="{E3A37365-93B9-41A9-A9B7-7EF34FE9A9E1}" destId="{9DD96AF1-0E4F-4F00-AC3A-49C1FB277F1B}" srcOrd="0" destOrd="0" parTransId="{EB953C74-C11A-4F8E-B8F4-1AB76E64332A}" sibTransId="{B607567E-44AD-44EF-B307-D3FE783C0250}"/>
    <dgm:cxn modelId="{9F68BE6C-FF79-452B-9C67-D018C7C13B94}" type="presOf" srcId="{E3A37365-93B9-41A9-A9B7-7EF34FE9A9E1}" destId="{DA31CE10-45D0-4C2C-A077-318545880B61}" srcOrd="2" destOrd="0" presId="urn:microsoft.com/office/officeart/2005/8/layout/gear1"/>
    <dgm:cxn modelId="{F7EBFD9B-D091-4E79-8551-54AB1191B424}" type="presOf" srcId="{E3A37365-93B9-41A9-A9B7-7EF34FE9A9E1}" destId="{6C17B482-FACB-40D7-9391-0327B66C9E3E}" srcOrd="0" destOrd="0" presId="urn:microsoft.com/office/officeart/2005/8/layout/gear1"/>
    <dgm:cxn modelId="{843891A5-B392-439A-870D-CFF6D40B31F4}" type="presOf" srcId="{558B3CF8-5EDB-4197-B447-1CA4258D2506}" destId="{E9BA99BE-2F59-4D4F-85E5-70800142B504}" srcOrd="0" destOrd="0" presId="urn:microsoft.com/office/officeart/2005/8/layout/gear1"/>
    <dgm:cxn modelId="{C8FE3EAE-ADB7-49A3-B85F-6C96925C2930}" srcId="{E3A37365-93B9-41A9-A9B7-7EF34FE9A9E1}" destId="{AD087AA6-66E8-42E9-AD4D-A97B71D847CF}" srcOrd="1" destOrd="0" parTransId="{9B17A58B-DB29-4344-8747-702B5BEEE6E7}" sibTransId="{2A6FF6FA-5AE9-4018-837D-C7B0406AC9EF}"/>
    <dgm:cxn modelId="{D6DE5EBC-C0F2-4C4E-BC37-0B4A7DC99E2C}" type="presOf" srcId="{290B215F-0B48-4DF5-A8AF-FD430222F050}" destId="{EA5B11D7-2142-404B-926C-B4278B046329}" srcOrd="2" destOrd="0" presId="urn:microsoft.com/office/officeart/2005/8/layout/gear1"/>
    <dgm:cxn modelId="{926BDDD4-8AF2-47F1-BFBC-144EA8DDD876}" type="presOf" srcId="{AD087AA6-66E8-42E9-AD4D-A97B71D847CF}" destId="{7B03EA4F-6369-4786-B1CB-6B5889B8FA81}" srcOrd="0" destOrd="1" presId="urn:microsoft.com/office/officeart/2005/8/layout/gear1"/>
    <dgm:cxn modelId="{5B091EE2-D092-244C-BD2C-CE541AADF8E4}" type="presOf" srcId="{290B215F-0B48-4DF5-A8AF-FD430222F050}" destId="{84AD971D-09EA-584F-A7BB-033708BAA782}" srcOrd="1" destOrd="0" presId="urn:microsoft.com/office/officeart/2005/8/layout/gear1"/>
    <dgm:cxn modelId="{1CF8ECF5-9D1C-48A8-A53C-C22D9EC3C4B3}" type="presOf" srcId="{02499256-09FB-4B9A-9993-C7E9B3AA882B}" destId="{64669595-8B4D-4A25-B120-2CD2FD736337}" srcOrd="0" destOrd="0" presId="urn:microsoft.com/office/officeart/2005/8/layout/gear1"/>
    <dgm:cxn modelId="{EE536CFC-E588-4C0E-8638-BA23C6E048DA}" srcId="{E3A37365-93B9-41A9-A9B7-7EF34FE9A9E1}" destId="{43C8CA9A-DF6A-4E09-8CB1-F683BA566B19}" srcOrd="2" destOrd="0" parTransId="{CBA919E9-D2D7-4BE0-B30A-9887BEBCA15D}" sibTransId="{E8206912-270D-4BFF-8E1C-A6D91DBBF62F}"/>
    <dgm:cxn modelId="{AEE479FD-CA71-4346-BF4D-6B0BEA5091CB}" srcId="{558B3CF8-5EDB-4197-B447-1CA4258D2506}" destId="{E3A37365-93B9-41A9-A9B7-7EF34FE9A9E1}" srcOrd="0" destOrd="0" parTransId="{ADB9F620-4DF7-4155-8EB6-9943DEE70CDA}" sibTransId="{02499256-09FB-4B9A-9993-C7E9B3AA882B}"/>
    <dgm:cxn modelId="{6FCD26AB-76B7-4FD3-9149-D958C4770647}" type="presParOf" srcId="{E9BA99BE-2F59-4D4F-85E5-70800142B504}" destId="{6C17B482-FACB-40D7-9391-0327B66C9E3E}" srcOrd="0" destOrd="0" presId="urn:microsoft.com/office/officeart/2005/8/layout/gear1"/>
    <dgm:cxn modelId="{38086AED-2525-49F7-901C-3F4C435C4AAF}" type="presParOf" srcId="{E9BA99BE-2F59-4D4F-85E5-70800142B504}" destId="{C2A1BB57-D82D-468D-869A-C07DAEF77806}" srcOrd="1" destOrd="0" presId="urn:microsoft.com/office/officeart/2005/8/layout/gear1"/>
    <dgm:cxn modelId="{91BE1327-D9C4-42D0-9411-0E103E81C1C6}" type="presParOf" srcId="{E9BA99BE-2F59-4D4F-85E5-70800142B504}" destId="{DA31CE10-45D0-4C2C-A077-318545880B61}" srcOrd="2" destOrd="0" presId="urn:microsoft.com/office/officeart/2005/8/layout/gear1"/>
    <dgm:cxn modelId="{48FBE925-36E2-455B-80E4-5BF45360D000}" type="presParOf" srcId="{E9BA99BE-2F59-4D4F-85E5-70800142B504}" destId="{7B03EA4F-6369-4786-B1CB-6B5889B8FA81}" srcOrd="3" destOrd="0" presId="urn:microsoft.com/office/officeart/2005/8/layout/gear1"/>
    <dgm:cxn modelId="{96871651-1389-4A44-8575-EF77104FAE58}" type="presParOf" srcId="{E9BA99BE-2F59-4D4F-85E5-70800142B504}" destId="{2B127BB7-7169-5444-8AE3-18BD59CA9432}" srcOrd="4" destOrd="0" presId="urn:microsoft.com/office/officeart/2005/8/layout/gear1"/>
    <dgm:cxn modelId="{15D8E622-4EF7-7B47-8AD0-E6A4BF3DD0E2}" type="presParOf" srcId="{E9BA99BE-2F59-4D4F-85E5-70800142B504}" destId="{84AD971D-09EA-584F-A7BB-033708BAA782}" srcOrd="5" destOrd="0" presId="urn:microsoft.com/office/officeart/2005/8/layout/gear1"/>
    <dgm:cxn modelId="{F446AC49-0F23-FA49-9D5B-91756E24CA6A}" type="presParOf" srcId="{E9BA99BE-2F59-4D4F-85E5-70800142B504}" destId="{EA5B11D7-2142-404B-926C-B4278B046329}" srcOrd="6" destOrd="0" presId="urn:microsoft.com/office/officeart/2005/8/layout/gear1"/>
    <dgm:cxn modelId="{A0EB32AD-EFE1-4013-84C1-7BBD2E923889}" type="presParOf" srcId="{E9BA99BE-2F59-4D4F-85E5-70800142B504}" destId="{64669595-8B4D-4A25-B120-2CD2FD736337}" srcOrd="7" destOrd="0" presId="urn:microsoft.com/office/officeart/2005/8/layout/gear1"/>
    <dgm:cxn modelId="{A1695BC5-2A1F-9A46-9566-BD41CD684E7A}" type="presParOf" srcId="{E9BA99BE-2F59-4D4F-85E5-70800142B504}" destId="{94778747-0530-004C-BA2D-58F640418D52}" srcOrd="8" destOrd="0" presId="urn:microsoft.com/office/officeart/2005/8/layout/gear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17B482-FACB-40D7-9391-0327B66C9E3E}">
      <dsp:nvSpPr>
        <dsp:cNvPr id="0" name=""/>
        <dsp:cNvSpPr/>
      </dsp:nvSpPr>
      <dsp:spPr>
        <a:xfrm>
          <a:off x="3762010" y="2113929"/>
          <a:ext cx="3321889" cy="3321889"/>
        </a:xfrm>
        <a:prstGeom prst="gear9">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Tenorite "/>
              <a:ea typeface="+mn-ea"/>
              <a:cs typeface="+mn-cs"/>
            </a:rPr>
            <a:t>Health History</a:t>
          </a:r>
        </a:p>
      </dsp:txBody>
      <dsp:txXfrm>
        <a:off x="4429857" y="2892066"/>
        <a:ext cx="1986195" cy="1707519"/>
      </dsp:txXfrm>
    </dsp:sp>
    <dsp:sp modelId="{7B03EA4F-6369-4786-B1CB-6B5889B8FA81}">
      <dsp:nvSpPr>
        <dsp:cNvPr id="0" name=""/>
        <dsp:cNvSpPr/>
      </dsp:nvSpPr>
      <dsp:spPr>
        <a:xfrm>
          <a:off x="3339224" y="4167461"/>
          <a:ext cx="2113929" cy="1268357"/>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t" anchorCtr="0">
          <a:noAutofit/>
        </a:bodyPr>
        <a:lstStyle/>
        <a:p>
          <a:pPr marL="57150" lvl="1" indent="-57150" algn="l" defTabSz="488950">
            <a:lnSpc>
              <a:spcPct val="90000"/>
            </a:lnSpc>
            <a:spcBef>
              <a:spcPct val="0"/>
            </a:spcBef>
            <a:spcAft>
              <a:spcPct val="15000"/>
            </a:spcAft>
            <a:buChar char="•"/>
          </a:pPr>
          <a:r>
            <a:rPr lang="en-US" sz="1100" kern="1200" dirty="0"/>
            <a:t>Landscape has forever changed</a:t>
          </a:r>
        </a:p>
        <a:p>
          <a:pPr marL="57150" lvl="1" indent="-57150" algn="l" defTabSz="488950">
            <a:lnSpc>
              <a:spcPct val="90000"/>
            </a:lnSpc>
            <a:spcBef>
              <a:spcPct val="0"/>
            </a:spcBef>
            <a:spcAft>
              <a:spcPct val="15000"/>
            </a:spcAft>
            <a:buChar char="•"/>
          </a:pPr>
          <a:r>
            <a:rPr lang="en-US" sz="1100" kern="1200" dirty="0"/>
            <a:t>Grocery has had the biggest shift in shopping </a:t>
          </a:r>
          <a:r>
            <a:rPr lang="en-US" sz="1100" kern="1200" dirty="0" err="1"/>
            <a:t>abits</a:t>
          </a:r>
          <a:endParaRPr lang="en-US" sz="1100" kern="1200" dirty="0"/>
        </a:p>
        <a:p>
          <a:pPr marL="57150" lvl="1" indent="-57150" algn="l" defTabSz="488950">
            <a:lnSpc>
              <a:spcPct val="90000"/>
            </a:lnSpc>
            <a:spcBef>
              <a:spcPct val="0"/>
            </a:spcBef>
            <a:spcAft>
              <a:spcPct val="15000"/>
            </a:spcAft>
            <a:buChar char="•"/>
          </a:pPr>
          <a:r>
            <a:rPr lang="en-US" sz="1100" kern="1200" dirty="0"/>
            <a:t>Providing recommendations will ease meal planning stress</a:t>
          </a:r>
        </a:p>
      </dsp:txBody>
      <dsp:txXfrm>
        <a:off x="3376373" y="4204610"/>
        <a:ext cx="2039631" cy="1194059"/>
      </dsp:txXfrm>
    </dsp:sp>
    <dsp:sp modelId="{2B127BB7-7169-5444-8AE3-18BD59CA9432}">
      <dsp:nvSpPr>
        <dsp:cNvPr id="0" name=""/>
        <dsp:cNvSpPr/>
      </dsp:nvSpPr>
      <dsp:spPr>
        <a:xfrm>
          <a:off x="1829274" y="1328755"/>
          <a:ext cx="2415919" cy="2415919"/>
        </a:xfrm>
        <a:prstGeom prst="gear6">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3000" kern="1200" dirty="0"/>
            <a:t>Health care</a:t>
          </a:r>
        </a:p>
      </dsp:txBody>
      <dsp:txXfrm>
        <a:off x="2437489" y="1940646"/>
        <a:ext cx="1199489" cy="1192137"/>
      </dsp:txXfrm>
    </dsp:sp>
    <dsp:sp modelId="{64669595-8B4D-4A25-B120-2CD2FD736337}">
      <dsp:nvSpPr>
        <dsp:cNvPr id="0" name=""/>
        <dsp:cNvSpPr/>
      </dsp:nvSpPr>
      <dsp:spPr>
        <a:xfrm>
          <a:off x="3975589" y="1516201"/>
          <a:ext cx="4085924" cy="4085924"/>
        </a:xfrm>
        <a:prstGeom prst="circularArrow">
          <a:avLst>
            <a:gd name="adj1" fmla="val 4878"/>
            <a:gd name="adj2" fmla="val 312630"/>
            <a:gd name="adj3" fmla="val 3258986"/>
            <a:gd name="adj4" fmla="val 15070005"/>
            <a:gd name="adj5" fmla="val 5691"/>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94778747-0530-004C-BA2D-58F640418D52}">
      <dsp:nvSpPr>
        <dsp:cNvPr id="0" name=""/>
        <dsp:cNvSpPr/>
      </dsp:nvSpPr>
      <dsp:spPr>
        <a:xfrm>
          <a:off x="1401419" y="786284"/>
          <a:ext cx="3089357" cy="3089357"/>
        </a:xfrm>
        <a:prstGeom prst="leftCircularArrow">
          <a:avLst>
            <a:gd name="adj1" fmla="val 6452"/>
            <a:gd name="adj2" fmla="val 429999"/>
            <a:gd name="adj3" fmla="val 10489124"/>
            <a:gd name="adj4" fmla="val 14837806"/>
            <a:gd name="adj5" fmla="val 7527"/>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2/10/24</a:t>
            </a:fld>
            <a:endParaRPr lang="en-US" dirty="0"/>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dirty="0"/>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jpg>
</file>

<file path=ppt/media/image14.jpg>
</file>

<file path=ppt/media/image15.jpg>
</file>

<file path=ppt/media/image16.png>
</file>

<file path=ppt/media/image17.jpeg>
</file>

<file path=ppt/media/image2.svg>
</file>

<file path=ppt/media/image3.jpeg>
</file>

<file path=ppt/media/image4.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2/10/24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dirty="0"/>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2</a:t>
            </a:fld>
            <a:endParaRPr lang="en-US" dirty="0"/>
          </a:p>
        </p:txBody>
      </p:sp>
    </p:spTree>
    <p:extLst>
      <p:ext uri="{BB962C8B-B14F-4D97-AF65-F5344CB8AC3E}">
        <p14:creationId xmlns:p14="http://schemas.microsoft.com/office/powerpoint/2010/main" val="2618794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2"/>
                </a:solidFill>
              </a:rPr>
              <a:t>The ongoing pandemic has changed the landscape of grocery shopping forever. Online grocery shopping has become the new norm, and studies show that most consumers do not intend to go back.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2"/>
                </a:solidFill>
              </a:rPr>
              <a:t>The challenge is what to buy sight unseen, and how to we add variety to our carts without searching endless recipe blogs and Pinterest boards- or even more importantly, how do we know that we would even like something new?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2"/>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2"/>
                </a:solidFill>
              </a:rPr>
              <a:t>Citation: Forbes- The Pandemic Changed How We Shop for Groceries, Joan Verdon, 3/15/2022 (https://www.forbes.com/sites/joanverdon/2022/03/15/the-pandemic-changed-how-we-shop-for-groceries-adobe-report-shows/?sh=6d7b5c624bb1) </a:t>
            </a:r>
          </a:p>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3</a:t>
            </a:fld>
            <a:endParaRPr lang="en-US" dirty="0"/>
          </a:p>
        </p:txBody>
      </p:sp>
    </p:spTree>
    <p:extLst>
      <p:ext uri="{BB962C8B-B14F-4D97-AF65-F5344CB8AC3E}">
        <p14:creationId xmlns:p14="http://schemas.microsoft.com/office/powerpoint/2010/main" val="30368507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4</a:t>
            </a:fld>
            <a:endParaRPr lang="en-US" dirty="0"/>
          </a:p>
        </p:txBody>
      </p:sp>
    </p:spTree>
    <p:extLst>
      <p:ext uri="{BB962C8B-B14F-4D97-AF65-F5344CB8AC3E}">
        <p14:creationId xmlns:p14="http://schemas.microsoft.com/office/powerpoint/2010/main" val="2335109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5</a:t>
            </a:fld>
            <a:endParaRPr lang="en-US" dirty="0"/>
          </a:p>
        </p:txBody>
      </p:sp>
    </p:spTree>
    <p:extLst>
      <p:ext uri="{BB962C8B-B14F-4D97-AF65-F5344CB8AC3E}">
        <p14:creationId xmlns:p14="http://schemas.microsoft.com/office/powerpoint/2010/main" val="3422940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were able to easily download the data via Kaggle, and then converted to .csv to make dataframes</a:t>
            </a:r>
          </a:p>
          <a:p>
            <a:endParaRPr lang="en-US" dirty="0"/>
          </a:p>
          <a:p>
            <a:r>
              <a:rPr lang="en-US" dirty="0"/>
              <a:t>When it came to getting the data ready to process and analyze the data was pretty much cleaned it only needed to be normalized and adding of columns. </a:t>
            </a:r>
            <a:endParaRPr lang="en-US" b="0" i="0" dirty="0">
              <a:solidFill>
                <a:srgbClr val="ADBAC7"/>
              </a:solidFill>
              <a:effectLst/>
              <a:latin typeface="-apple-system"/>
            </a:endParaRPr>
          </a:p>
          <a:p>
            <a:r>
              <a:rPr lang="en-US" b="0" i="0" dirty="0">
                <a:solidFill>
                  <a:srgbClr val="ADBAC7"/>
                </a:solidFill>
                <a:effectLst/>
                <a:latin typeface="-apple-system"/>
              </a:rPr>
              <a:t>Creating a </a:t>
            </a:r>
            <a:r>
              <a:rPr lang="en-US" b="0" i="0" dirty="0" err="1">
                <a:solidFill>
                  <a:srgbClr val="ADBAC7"/>
                </a:solidFill>
                <a:effectLst/>
                <a:latin typeface="-apple-system"/>
              </a:rPr>
              <a:t>dataframe</a:t>
            </a:r>
            <a:r>
              <a:rPr lang="en-US" b="0" i="0" dirty="0">
                <a:solidFill>
                  <a:srgbClr val="ADBAC7"/>
                </a:solidFill>
                <a:effectLst/>
                <a:latin typeface="-apple-system"/>
              </a:rPr>
              <a:t> that change strings to floats in order to split data before creating Machine Learning model</a:t>
            </a:r>
          </a:p>
          <a:p>
            <a:r>
              <a:rPr lang="en-US" b="0" i="0" dirty="0">
                <a:solidFill>
                  <a:srgbClr val="ADBAC7"/>
                </a:solidFill>
                <a:effectLst/>
                <a:latin typeface="-apple-system"/>
              </a:rPr>
              <a:t>In the end we had a dataset that had 20 columns  versus the original 12 features- where there were rows with 1s (indicating yes ) and rows with 0s (indicating no).</a:t>
            </a:r>
          </a:p>
          <a:p>
            <a:endParaRPr lang="en-US" dirty="0"/>
          </a:p>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6</a:t>
            </a:fld>
            <a:endParaRPr lang="en-US" dirty="0"/>
          </a:p>
        </p:txBody>
      </p:sp>
    </p:spTree>
    <p:extLst>
      <p:ext uri="{BB962C8B-B14F-4D97-AF65-F5344CB8AC3E}">
        <p14:creationId xmlns:p14="http://schemas.microsoft.com/office/powerpoint/2010/main" val="16410056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7</a:t>
            </a:fld>
            <a:endParaRPr lang="en-US" dirty="0"/>
          </a:p>
        </p:txBody>
      </p:sp>
    </p:spTree>
    <p:extLst>
      <p:ext uri="{BB962C8B-B14F-4D97-AF65-F5344CB8AC3E}">
        <p14:creationId xmlns:p14="http://schemas.microsoft.com/office/powerpoint/2010/main" val="3438060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9</a:t>
            </a:fld>
            <a:endParaRPr lang="en-US" dirty="0"/>
          </a:p>
        </p:txBody>
      </p:sp>
    </p:spTree>
    <p:extLst>
      <p:ext uri="{BB962C8B-B14F-4D97-AF65-F5344CB8AC3E}">
        <p14:creationId xmlns:p14="http://schemas.microsoft.com/office/powerpoint/2010/main" val="20330191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10</a:t>
            </a:fld>
            <a:endParaRPr lang="en-US" dirty="0"/>
          </a:p>
        </p:txBody>
      </p:sp>
    </p:spTree>
    <p:extLst>
      <p:ext uri="{BB962C8B-B14F-4D97-AF65-F5344CB8AC3E}">
        <p14:creationId xmlns:p14="http://schemas.microsoft.com/office/powerpoint/2010/main" val="27061971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CCE34D-CFF1-4FFE-815B-D050E7ED2DFD}" type="slidenum">
              <a:rPr lang="en-US" smtClean="0"/>
              <a:t>11</a:t>
            </a:fld>
            <a:endParaRPr lang="en-US" dirty="0"/>
          </a:p>
        </p:txBody>
      </p:sp>
    </p:spTree>
    <p:extLst>
      <p:ext uri="{BB962C8B-B14F-4D97-AF65-F5344CB8AC3E}">
        <p14:creationId xmlns:p14="http://schemas.microsoft.com/office/powerpoint/2010/main" val="3739158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dirty="0"/>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dirty="0"/>
              <a:t>Tuesday, February 2, 20XX</a:t>
            </a:r>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dirty="0"/>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dirty="0"/>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dirty="0"/>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dirty="0"/>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dirty="0"/>
              <a:t>Click icon to add picture</a:t>
            </a:r>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dirty="0"/>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dirty="0"/>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dirty="0"/>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dirty="0"/>
              <a:t>Tuesday, February 2, 20XX</a:t>
            </a:r>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dirty="0"/>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dirty="0"/>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dirty="0"/>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dirty="0"/>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dirty="0"/>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dirty="0"/>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dirty="0"/>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9835628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A325D4D-835D-41B6-9B16-A090AA088329}"/>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3" name="Title 2">
            <a:extLst>
              <a:ext uri="{FF2B5EF4-FFF2-40B4-BE49-F238E27FC236}">
                <a16:creationId xmlns:a16="http://schemas.microsoft.com/office/drawing/2014/main" id="{D1D87D16-A856-42F4-9D8C-A0C1D482E52D}"/>
              </a:ext>
            </a:extLst>
          </p:cNvPr>
          <p:cNvSpPr>
            <a:spLocks noGrp="1"/>
          </p:cNvSpPr>
          <p:nvPr>
            <p:ph type="title" hasCustomPrompt="1"/>
          </p:nvPr>
        </p:nvSpPr>
        <p:spPr>
          <a:xfrm>
            <a:off x="0" y="2442052"/>
            <a:ext cx="12192000" cy="1425257"/>
          </a:xfrm>
          <a:prstGeom prst="rect">
            <a:avLst/>
          </a:prstGeom>
          <a:solidFill>
            <a:schemeClr val="accent4">
              <a:lumMod val="50000"/>
              <a:alpha val="55000"/>
            </a:schemeClr>
          </a:solidFill>
        </p:spPr>
        <p:txBody>
          <a:bodyPr anchor="ctr"/>
          <a:lstStyle>
            <a:lvl1pPr algn="ctr">
              <a:defRPr sz="6000" cap="all" spc="100" baseline="0">
                <a:solidFill>
                  <a:schemeClr val="accent1"/>
                </a:solidFill>
              </a:defRPr>
            </a:lvl1pPr>
          </a:lstStyle>
          <a:p>
            <a:r>
              <a:rPr lang="en-US" dirty="0"/>
              <a:t>Add title</a:t>
            </a:r>
          </a:p>
        </p:txBody>
      </p:sp>
      <p:sp>
        <p:nvSpPr>
          <p:cNvPr id="12" name="Text Placeholder 10">
            <a:extLst>
              <a:ext uri="{FF2B5EF4-FFF2-40B4-BE49-F238E27FC236}">
                <a16:creationId xmlns:a16="http://schemas.microsoft.com/office/drawing/2014/main" id="{BD39BB44-64AC-49A7-8555-2CC62AD7C2D6}"/>
              </a:ext>
            </a:extLst>
          </p:cNvPr>
          <p:cNvSpPr>
            <a:spLocks noGrp="1"/>
          </p:cNvSpPr>
          <p:nvPr>
            <p:ph type="body" sz="quarter" idx="12" hasCustomPrompt="1"/>
          </p:nvPr>
        </p:nvSpPr>
        <p:spPr>
          <a:xfrm>
            <a:off x="0" y="3867309"/>
            <a:ext cx="12192000" cy="1036320"/>
          </a:xfrm>
          <a:prstGeom prst="rect">
            <a:avLst/>
          </a:prstGeom>
          <a:solidFill>
            <a:schemeClr val="accent4">
              <a:lumMod val="50000"/>
              <a:alpha val="55000"/>
            </a:schemeClr>
          </a:solidFill>
        </p:spPr>
        <p:txBody>
          <a:bodyPr anchor="ctr"/>
          <a:lstStyle>
            <a:lvl1pPr marL="0" indent="0" algn="ctr">
              <a:buNone/>
              <a:defRPr sz="2400" cap="none" spc="100" baseline="0">
                <a:solidFill>
                  <a:schemeClr val="bg1"/>
                </a:solidFill>
                <a:latin typeface="+mn-lt"/>
              </a:defRPr>
            </a:lvl1pPr>
          </a:lstStyle>
          <a:p>
            <a:pPr lvl="0"/>
            <a:r>
              <a:rPr lang="en-US" dirty="0"/>
              <a:t>Click to add subtitle</a:t>
            </a:r>
          </a:p>
        </p:txBody>
      </p:sp>
      <p:sp>
        <p:nvSpPr>
          <p:cNvPr id="2" name="Rectangle 1">
            <a:extLst>
              <a:ext uri="{FF2B5EF4-FFF2-40B4-BE49-F238E27FC236}">
                <a16:creationId xmlns:a16="http://schemas.microsoft.com/office/drawing/2014/main" id="{9F51AF15-A085-49C8-ABEC-EF90E7D7B280}"/>
              </a:ext>
              <a:ext uri="{C183D7F6-B498-43B3-948B-1728B52AA6E4}">
                <adec:decorative xmlns:adec="http://schemas.microsoft.com/office/drawing/2017/decorative" val="1"/>
              </a:ext>
            </a:extLst>
          </p:cNvPr>
          <p:cNvSpPr/>
          <p:nvPr userDrawn="1"/>
        </p:nvSpPr>
        <p:spPr>
          <a:xfrm>
            <a:off x="3192779" y="2325925"/>
            <a:ext cx="5806440" cy="159654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174267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1E109A-BBBE-498A-AC65-464AAF5710C4}"/>
              </a:ext>
            </a:extLst>
          </p:cNvPr>
          <p:cNvSpPr>
            <a:spLocks noGrp="1"/>
          </p:cNvSpPr>
          <p:nvPr>
            <p:ph type="title" hasCustomPrompt="1"/>
          </p:nvPr>
        </p:nvSpPr>
        <p:spPr>
          <a:xfrm>
            <a:off x="1526874" y="1329829"/>
            <a:ext cx="2043713" cy="640698"/>
          </a:xfrm>
          <a:prstGeom prst="rect">
            <a:avLst/>
          </a:prstGeom>
          <a:ln w="28575">
            <a:solidFill>
              <a:schemeClr val="accent2"/>
            </a:solidFill>
          </a:ln>
        </p:spPr>
        <p:txBody>
          <a:bodyPr anchor="ctr"/>
          <a:lstStyle>
            <a:lvl1pPr algn="ctr">
              <a:lnSpc>
                <a:spcPct val="100000"/>
              </a:lnSpc>
              <a:defRPr sz="2400" cap="all" spc="100" baseline="0">
                <a:solidFill>
                  <a:schemeClr val="accent2"/>
                </a:solidFill>
              </a:defRPr>
            </a:lvl1pPr>
          </a:lstStyle>
          <a:p>
            <a:r>
              <a:rPr lang="en-US" dirty="0"/>
              <a:t>title</a:t>
            </a:r>
          </a:p>
        </p:txBody>
      </p:sp>
      <p:sp>
        <p:nvSpPr>
          <p:cNvPr id="10" name="Text Placeholder 10">
            <a:extLst>
              <a:ext uri="{FF2B5EF4-FFF2-40B4-BE49-F238E27FC236}">
                <a16:creationId xmlns:a16="http://schemas.microsoft.com/office/drawing/2014/main" id="{7408009F-7441-4960-8688-598E5537784A}"/>
              </a:ext>
            </a:extLst>
          </p:cNvPr>
          <p:cNvSpPr>
            <a:spLocks noGrp="1"/>
          </p:cNvSpPr>
          <p:nvPr>
            <p:ph type="body" sz="quarter" idx="12" hasCustomPrompt="1"/>
          </p:nvPr>
        </p:nvSpPr>
        <p:spPr>
          <a:xfrm>
            <a:off x="4412513" y="808353"/>
            <a:ext cx="6341212" cy="1682433"/>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8" name="Picture Placeholder 7">
            <a:extLst>
              <a:ext uri="{FF2B5EF4-FFF2-40B4-BE49-F238E27FC236}">
                <a16:creationId xmlns:a16="http://schemas.microsoft.com/office/drawing/2014/main" id="{0721A019-F5C2-4A15-A6AE-C03209D1D7DB}"/>
              </a:ext>
            </a:extLst>
          </p:cNvPr>
          <p:cNvSpPr>
            <a:spLocks noGrp="1"/>
          </p:cNvSpPr>
          <p:nvPr>
            <p:ph type="pic" sz="quarter" idx="10" hasCustomPrompt="1"/>
          </p:nvPr>
        </p:nvSpPr>
        <p:spPr>
          <a:xfrm>
            <a:off x="0" y="3234519"/>
            <a:ext cx="12192000" cy="3623481"/>
          </a:xfrm>
          <a:prstGeom prst="rect">
            <a:avLst/>
          </a:prstGeom>
        </p:spPr>
        <p:txBody>
          <a:bodyPr/>
          <a:lstStyle>
            <a:lvl1pPr marL="0" indent="0" algn="ctr">
              <a:buNone/>
              <a:defRPr/>
            </a:lvl1pPr>
          </a:lstStyle>
          <a:p>
            <a:r>
              <a:rPr lang="en-US" dirty="0"/>
              <a:t>Click to add photo</a:t>
            </a:r>
          </a:p>
        </p:txBody>
      </p:sp>
      <p:sp>
        <p:nvSpPr>
          <p:cNvPr id="11" name="Date Placeholder 3">
            <a:extLst>
              <a:ext uri="{FF2B5EF4-FFF2-40B4-BE49-F238E27FC236}">
                <a16:creationId xmlns:a16="http://schemas.microsoft.com/office/drawing/2014/main" id="{CFE1DF53-32D0-456E-8221-7FCD23325D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2022</a:t>
            </a:r>
          </a:p>
        </p:txBody>
      </p:sp>
      <p:sp>
        <p:nvSpPr>
          <p:cNvPr id="12" name="Footer Placeholder 4">
            <a:extLst>
              <a:ext uri="{FF2B5EF4-FFF2-40B4-BE49-F238E27FC236}">
                <a16:creationId xmlns:a16="http://schemas.microsoft.com/office/drawing/2014/main" id="{DC108F1B-58C5-43B6-8251-B1392CA9A8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13" name="Slide Number Placeholder 5">
            <a:extLst>
              <a:ext uri="{FF2B5EF4-FFF2-40B4-BE49-F238E27FC236}">
                <a16:creationId xmlns:a16="http://schemas.microsoft.com/office/drawing/2014/main" id="{C530B1E0-03D4-4E5B-A2A7-903B17B306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0339766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E3FCFFF-5934-4C8D-A4B0-6B19C662D8BA}"/>
              </a:ext>
              <a:ext uri="{C183D7F6-B498-43B3-948B-1728B52AA6E4}">
                <adec:decorative xmlns:adec="http://schemas.microsoft.com/office/drawing/2017/decorative" val="1"/>
              </a:ext>
            </a:extLst>
          </p:cNvPr>
          <p:cNvSpPr/>
          <p:nvPr userDrawn="1"/>
        </p:nvSpPr>
        <p:spPr>
          <a:xfrm>
            <a:off x="0" y="-13651"/>
            <a:ext cx="3701436" cy="6858000"/>
          </a:xfrm>
          <a:prstGeom prst="rect">
            <a:avLst/>
          </a:prstGeom>
          <a:solidFill>
            <a:schemeClr val="accent5">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720FC4D-FDE2-42C3-B907-27B071B649CC}"/>
              </a:ext>
            </a:extLst>
          </p:cNvPr>
          <p:cNvSpPr>
            <a:spLocks noGrp="1"/>
          </p:cNvSpPr>
          <p:nvPr>
            <p:ph type="title" hasCustomPrompt="1"/>
          </p:nvPr>
        </p:nvSpPr>
        <p:spPr>
          <a:xfrm>
            <a:off x="914441" y="1332239"/>
            <a:ext cx="1871580" cy="640698"/>
          </a:xfrm>
          <a:prstGeom prst="rect">
            <a:avLst/>
          </a:prstGeom>
          <a:ln w="28575">
            <a:solidFill>
              <a:schemeClr val="accent2"/>
            </a:solidFill>
          </a:ln>
        </p:spPr>
        <p:txBody>
          <a:bodyPr anchor="ctr"/>
          <a:lstStyle>
            <a:lvl1pPr algn="ctr">
              <a:defRPr sz="2400" cap="all" spc="100" baseline="0">
                <a:solidFill>
                  <a:schemeClr val="accent2"/>
                </a:solidFill>
              </a:defRPr>
            </a:lvl1pPr>
          </a:lstStyle>
          <a:p>
            <a:r>
              <a:rPr lang="en-US" dirty="0"/>
              <a:t>Title</a:t>
            </a:r>
          </a:p>
        </p:txBody>
      </p:sp>
      <p:sp>
        <p:nvSpPr>
          <p:cNvPr id="12" name="Text Placeholder 10">
            <a:extLst>
              <a:ext uri="{FF2B5EF4-FFF2-40B4-BE49-F238E27FC236}">
                <a16:creationId xmlns:a16="http://schemas.microsoft.com/office/drawing/2014/main" id="{97404DC9-3FBE-41B9-946D-9A0D878C2887}"/>
              </a:ext>
            </a:extLst>
          </p:cNvPr>
          <p:cNvSpPr>
            <a:spLocks noGrp="1"/>
          </p:cNvSpPr>
          <p:nvPr>
            <p:ph type="body" sz="quarter" idx="16" hasCustomPrompt="1"/>
          </p:nvPr>
        </p:nvSpPr>
        <p:spPr>
          <a:xfrm>
            <a:off x="4231042" y="652826"/>
            <a:ext cx="3433138"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8" name="Text Placeholder 10">
            <a:extLst>
              <a:ext uri="{FF2B5EF4-FFF2-40B4-BE49-F238E27FC236}">
                <a16:creationId xmlns:a16="http://schemas.microsoft.com/office/drawing/2014/main" id="{88BB7876-0125-4084-804C-A842C8558604}"/>
              </a:ext>
            </a:extLst>
          </p:cNvPr>
          <p:cNvSpPr>
            <a:spLocks noGrp="1"/>
          </p:cNvSpPr>
          <p:nvPr>
            <p:ph type="body" sz="quarter" idx="12" hasCustomPrompt="1"/>
          </p:nvPr>
        </p:nvSpPr>
        <p:spPr>
          <a:xfrm>
            <a:off x="4231042" y="1032330"/>
            <a:ext cx="3433138" cy="137067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3" name="Text Placeholder 10">
            <a:extLst>
              <a:ext uri="{FF2B5EF4-FFF2-40B4-BE49-F238E27FC236}">
                <a16:creationId xmlns:a16="http://schemas.microsoft.com/office/drawing/2014/main" id="{8645735C-4621-4667-AB52-0391CFBB6B52}"/>
              </a:ext>
            </a:extLst>
          </p:cNvPr>
          <p:cNvSpPr>
            <a:spLocks noGrp="1"/>
          </p:cNvSpPr>
          <p:nvPr>
            <p:ph type="body" sz="quarter" idx="17" hasCustomPrompt="1"/>
          </p:nvPr>
        </p:nvSpPr>
        <p:spPr>
          <a:xfrm>
            <a:off x="8203339" y="652826"/>
            <a:ext cx="3433138"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9" name="Text Placeholder 10">
            <a:extLst>
              <a:ext uri="{FF2B5EF4-FFF2-40B4-BE49-F238E27FC236}">
                <a16:creationId xmlns:a16="http://schemas.microsoft.com/office/drawing/2014/main" id="{488BB2B1-07E3-42A2-B3BE-7FC7D7AE158E}"/>
              </a:ext>
            </a:extLst>
          </p:cNvPr>
          <p:cNvSpPr>
            <a:spLocks noGrp="1"/>
          </p:cNvSpPr>
          <p:nvPr>
            <p:ph type="body" sz="quarter" idx="13" hasCustomPrompt="1"/>
          </p:nvPr>
        </p:nvSpPr>
        <p:spPr>
          <a:xfrm>
            <a:off x="8203339" y="1032330"/>
            <a:ext cx="3433138" cy="137067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5" name="Text Placeholder 10">
            <a:extLst>
              <a:ext uri="{FF2B5EF4-FFF2-40B4-BE49-F238E27FC236}">
                <a16:creationId xmlns:a16="http://schemas.microsoft.com/office/drawing/2014/main" id="{02C103C8-E422-4DEB-9077-DC11E0080569}"/>
              </a:ext>
            </a:extLst>
          </p:cNvPr>
          <p:cNvSpPr>
            <a:spLocks noGrp="1"/>
          </p:cNvSpPr>
          <p:nvPr>
            <p:ph type="body" sz="quarter" idx="19" hasCustomPrompt="1"/>
          </p:nvPr>
        </p:nvSpPr>
        <p:spPr>
          <a:xfrm>
            <a:off x="4231042" y="2620561"/>
            <a:ext cx="3433138"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23" name="Text Placeholder 10">
            <a:extLst>
              <a:ext uri="{FF2B5EF4-FFF2-40B4-BE49-F238E27FC236}">
                <a16:creationId xmlns:a16="http://schemas.microsoft.com/office/drawing/2014/main" id="{FA80948A-8FCC-4BE4-A5F7-20802B176305}"/>
              </a:ext>
            </a:extLst>
          </p:cNvPr>
          <p:cNvSpPr>
            <a:spLocks noGrp="1"/>
          </p:cNvSpPr>
          <p:nvPr>
            <p:ph type="body" sz="quarter" idx="23" hasCustomPrompt="1"/>
          </p:nvPr>
        </p:nvSpPr>
        <p:spPr>
          <a:xfrm>
            <a:off x="4231042" y="3002562"/>
            <a:ext cx="3433138" cy="961350"/>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20" name="Text Placeholder 10">
            <a:extLst>
              <a:ext uri="{FF2B5EF4-FFF2-40B4-BE49-F238E27FC236}">
                <a16:creationId xmlns:a16="http://schemas.microsoft.com/office/drawing/2014/main" id="{4744F88B-3CB7-4A2B-B718-EEB4E061A79F}"/>
              </a:ext>
            </a:extLst>
          </p:cNvPr>
          <p:cNvSpPr>
            <a:spLocks noGrp="1"/>
          </p:cNvSpPr>
          <p:nvPr>
            <p:ph type="body" sz="quarter" idx="21" hasCustomPrompt="1"/>
          </p:nvPr>
        </p:nvSpPr>
        <p:spPr>
          <a:xfrm>
            <a:off x="8203339" y="2620561"/>
            <a:ext cx="3433138"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22" name="Text Placeholder 10">
            <a:extLst>
              <a:ext uri="{FF2B5EF4-FFF2-40B4-BE49-F238E27FC236}">
                <a16:creationId xmlns:a16="http://schemas.microsoft.com/office/drawing/2014/main" id="{7343EDF6-C2D8-47E1-856B-6329A7CE07E4}"/>
              </a:ext>
            </a:extLst>
          </p:cNvPr>
          <p:cNvSpPr>
            <a:spLocks noGrp="1"/>
          </p:cNvSpPr>
          <p:nvPr>
            <p:ph type="body" sz="quarter" idx="22" hasCustomPrompt="1"/>
          </p:nvPr>
        </p:nvSpPr>
        <p:spPr>
          <a:xfrm>
            <a:off x="8203339" y="3002562"/>
            <a:ext cx="3433138" cy="961350"/>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4" name="Text Placeholder 10">
            <a:extLst>
              <a:ext uri="{FF2B5EF4-FFF2-40B4-BE49-F238E27FC236}">
                <a16:creationId xmlns:a16="http://schemas.microsoft.com/office/drawing/2014/main" id="{AC6352A5-5003-4E32-B8FF-A84B4A4AC3AA}"/>
              </a:ext>
            </a:extLst>
          </p:cNvPr>
          <p:cNvSpPr>
            <a:spLocks noGrp="1"/>
          </p:cNvSpPr>
          <p:nvPr>
            <p:ph type="body" sz="quarter" idx="18" hasCustomPrompt="1"/>
          </p:nvPr>
        </p:nvSpPr>
        <p:spPr>
          <a:xfrm>
            <a:off x="4231042" y="4147932"/>
            <a:ext cx="3433138"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24" name="Text Placeholder 10">
            <a:extLst>
              <a:ext uri="{FF2B5EF4-FFF2-40B4-BE49-F238E27FC236}">
                <a16:creationId xmlns:a16="http://schemas.microsoft.com/office/drawing/2014/main" id="{CC2603EF-30BF-4C6C-BA93-E99C72480916}"/>
              </a:ext>
            </a:extLst>
          </p:cNvPr>
          <p:cNvSpPr>
            <a:spLocks noGrp="1"/>
          </p:cNvSpPr>
          <p:nvPr>
            <p:ph type="body" sz="quarter" idx="24" hasCustomPrompt="1"/>
          </p:nvPr>
        </p:nvSpPr>
        <p:spPr>
          <a:xfrm>
            <a:off x="4231042" y="4529933"/>
            <a:ext cx="3433138" cy="1450988"/>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6" name="Date Placeholder 3">
            <a:extLst>
              <a:ext uri="{FF2B5EF4-FFF2-40B4-BE49-F238E27FC236}">
                <a16:creationId xmlns:a16="http://schemas.microsoft.com/office/drawing/2014/main" id="{D38E30C9-543F-4532-B571-2F2EF52E7A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2022</a:t>
            </a:r>
          </a:p>
        </p:txBody>
      </p:sp>
      <p:sp>
        <p:nvSpPr>
          <p:cNvPr id="17" name="Footer Placeholder 4">
            <a:extLst>
              <a:ext uri="{FF2B5EF4-FFF2-40B4-BE49-F238E27FC236}">
                <a16:creationId xmlns:a16="http://schemas.microsoft.com/office/drawing/2014/main" id="{9E2F8B6B-A63E-448F-86E5-CF3F12A297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18" name="Slide Number Placeholder 5">
            <a:extLst>
              <a:ext uri="{FF2B5EF4-FFF2-40B4-BE49-F238E27FC236}">
                <a16:creationId xmlns:a16="http://schemas.microsoft.com/office/drawing/2014/main" id="{5EC1D779-DE8A-45DF-9A79-70F63DD68B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000091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dirty="0"/>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dirty="0"/>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dirty="0"/>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dirty="0"/>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dirty="0"/>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A5AC9-F6E1-46F9-8810-475475E17B9A}"/>
              </a:ext>
            </a:extLst>
          </p:cNvPr>
          <p:cNvSpPr>
            <a:spLocks noGrp="1"/>
          </p:cNvSpPr>
          <p:nvPr>
            <p:ph type="title" hasCustomPrompt="1"/>
          </p:nvPr>
        </p:nvSpPr>
        <p:spPr>
          <a:xfrm>
            <a:off x="5134980" y="848536"/>
            <a:ext cx="1929607" cy="640698"/>
          </a:xfrm>
          <a:prstGeom prst="rect">
            <a:avLst/>
          </a:prstGeom>
          <a:ln w="28575">
            <a:solidFill>
              <a:schemeClr val="accent2"/>
            </a:solidFill>
          </a:ln>
        </p:spPr>
        <p:txBody>
          <a:bodyPr anchor="ctr"/>
          <a:lstStyle>
            <a:lvl1pPr algn="ctr">
              <a:defRPr sz="2400" cap="all" spc="100" baseline="0">
                <a:solidFill>
                  <a:schemeClr val="accent2"/>
                </a:solidFill>
              </a:defRPr>
            </a:lvl1pPr>
          </a:lstStyle>
          <a:p>
            <a:r>
              <a:rPr lang="en-US" dirty="0"/>
              <a:t>Title</a:t>
            </a:r>
          </a:p>
        </p:txBody>
      </p:sp>
      <p:sp>
        <p:nvSpPr>
          <p:cNvPr id="9" name="Picture Placeholder 8">
            <a:extLst>
              <a:ext uri="{FF2B5EF4-FFF2-40B4-BE49-F238E27FC236}">
                <a16:creationId xmlns:a16="http://schemas.microsoft.com/office/drawing/2014/main" id="{952C02D9-C262-43C0-BE24-402661B0594A}"/>
              </a:ext>
            </a:extLst>
          </p:cNvPr>
          <p:cNvSpPr>
            <a:spLocks noGrp="1"/>
          </p:cNvSpPr>
          <p:nvPr>
            <p:ph type="pic" sz="quarter" idx="10" hasCustomPrompt="1"/>
          </p:nvPr>
        </p:nvSpPr>
        <p:spPr>
          <a:xfrm>
            <a:off x="-1" y="0"/>
            <a:ext cx="4495801" cy="6858000"/>
          </a:xfrm>
          <a:prstGeom prst="rect">
            <a:avLst/>
          </a:prstGeom>
        </p:spPr>
        <p:txBody>
          <a:bodyPr/>
          <a:lstStyle>
            <a:lvl1pPr marL="0" indent="0" algn="ctr">
              <a:buNone/>
              <a:defRPr/>
            </a:lvl1pPr>
          </a:lstStyle>
          <a:p>
            <a:r>
              <a:rPr lang="en-US" dirty="0"/>
              <a:t>Click to add photo</a:t>
            </a:r>
          </a:p>
        </p:txBody>
      </p:sp>
      <p:sp>
        <p:nvSpPr>
          <p:cNvPr id="15" name="Text Placeholder 10">
            <a:extLst>
              <a:ext uri="{FF2B5EF4-FFF2-40B4-BE49-F238E27FC236}">
                <a16:creationId xmlns:a16="http://schemas.microsoft.com/office/drawing/2014/main" id="{D8BD2DF2-5753-43B2-82AD-30DBE8004DEB}"/>
              </a:ext>
            </a:extLst>
          </p:cNvPr>
          <p:cNvSpPr>
            <a:spLocks noGrp="1"/>
          </p:cNvSpPr>
          <p:nvPr>
            <p:ph type="body" sz="quarter" idx="16" hasCustomPrompt="1"/>
          </p:nvPr>
        </p:nvSpPr>
        <p:spPr>
          <a:xfrm>
            <a:off x="5024359" y="2046233"/>
            <a:ext cx="3126583"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1" name="Text Placeholder 10">
            <a:extLst>
              <a:ext uri="{FF2B5EF4-FFF2-40B4-BE49-F238E27FC236}">
                <a16:creationId xmlns:a16="http://schemas.microsoft.com/office/drawing/2014/main" id="{3A5FD5DB-8694-4BD8-819A-7AD23AAAEF4D}"/>
              </a:ext>
            </a:extLst>
          </p:cNvPr>
          <p:cNvSpPr>
            <a:spLocks noGrp="1"/>
          </p:cNvSpPr>
          <p:nvPr>
            <p:ph type="body" sz="quarter" idx="12" hasCustomPrompt="1"/>
          </p:nvPr>
        </p:nvSpPr>
        <p:spPr>
          <a:xfrm>
            <a:off x="5024359" y="2425736"/>
            <a:ext cx="3126583" cy="1306527"/>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7" name="Text Placeholder 10">
            <a:extLst>
              <a:ext uri="{FF2B5EF4-FFF2-40B4-BE49-F238E27FC236}">
                <a16:creationId xmlns:a16="http://schemas.microsoft.com/office/drawing/2014/main" id="{1F5129C3-CFB0-408F-BE5C-AC32F5C68F13}"/>
              </a:ext>
            </a:extLst>
          </p:cNvPr>
          <p:cNvSpPr>
            <a:spLocks noGrp="1"/>
          </p:cNvSpPr>
          <p:nvPr>
            <p:ph type="body" sz="quarter" idx="17" hasCustomPrompt="1"/>
          </p:nvPr>
        </p:nvSpPr>
        <p:spPr>
          <a:xfrm>
            <a:off x="8526986" y="2046233"/>
            <a:ext cx="3281556"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2" name="Text Placeholder 10">
            <a:extLst>
              <a:ext uri="{FF2B5EF4-FFF2-40B4-BE49-F238E27FC236}">
                <a16:creationId xmlns:a16="http://schemas.microsoft.com/office/drawing/2014/main" id="{3344438D-488B-4739-95B6-56F81A25FACC}"/>
              </a:ext>
            </a:extLst>
          </p:cNvPr>
          <p:cNvSpPr>
            <a:spLocks noGrp="1"/>
          </p:cNvSpPr>
          <p:nvPr>
            <p:ph type="body" sz="quarter" idx="13" hasCustomPrompt="1"/>
          </p:nvPr>
        </p:nvSpPr>
        <p:spPr>
          <a:xfrm>
            <a:off x="8526986" y="2425736"/>
            <a:ext cx="3281556" cy="1306527"/>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8" name="Text Placeholder 10">
            <a:extLst>
              <a:ext uri="{FF2B5EF4-FFF2-40B4-BE49-F238E27FC236}">
                <a16:creationId xmlns:a16="http://schemas.microsoft.com/office/drawing/2014/main" id="{A6F801D1-185D-4C5B-9855-3AD0372C33D8}"/>
              </a:ext>
            </a:extLst>
          </p:cNvPr>
          <p:cNvSpPr>
            <a:spLocks noGrp="1"/>
          </p:cNvSpPr>
          <p:nvPr>
            <p:ph type="body" sz="quarter" idx="18" hasCustomPrompt="1"/>
          </p:nvPr>
        </p:nvSpPr>
        <p:spPr>
          <a:xfrm>
            <a:off x="5024359" y="4180976"/>
            <a:ext cx="3126583"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3" name="Text Placeholder 10">
            <a:extLst>
              <a:ext uri="{FF2B5EF4-FFF2-40B4-BE49-F238E27FC236}">
                <a16:creationId xmlns:a16="http://schemas.microsoft.com/office/drawing/2014/main" id="{E46B3EF2-B93D-4E2D-8ECF-31A1DF927BE9}"/>
              </a:ext>
            </a:extLst>
          </p:cNvPr>
          <p:cNvSpPr>
            <a:spLocks noGrp="1"/>
          </p:cNvSpPr>
          <p:nvPr>
            <p:ph type="body" sz="quarter" idx="14" hasCustomPrompt="1"/>
          </p:nvPr>
        </p:nvSpPr>
        <p:spPr>
          <a:xfrm>
            <a:off x="5024359" y="4562976"/>
            <a:ext cx="3126583" cy="1258935"/>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19" name="Text Placeholder 10">
            <a:extLst>
              <a:ext uri="{FF2B5EF4-FFF2-40B4-BE49-F238E27FC236}">
                <a16:creationId xmlns:a16="http://schemas.microsoft.com/office/drawing/2014/main" id="{35A8C3BD-2930-45A1-B3E0-EC8FA92B65F8}"/>
              </a:ext>
            </a:extLst>
          </p:cNvPr>
          <p:cNvSpPr>
            <a:spLocks noGrp="1"/>
          </p:cNvSpPr>
          <p:nvPr>
            <p:ph type="body" sz="quarter" idx="19" hasCustomPrompt="1"/>
          </p:nvPr>
        </p:nvSpPr>
        <p:spPr>
          <a:xfrm>
            <a:off x="8526986" y="4180976"/>
            <a:ext cx="3281556" cy="428891"/>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4" name="Text Placeholder 10">
            <a:extLst>
              <a:ext uri="{FF2B5EF4-FFF2-40B4-BE49-F238E27FC236}">
                <a16:creationId xmlns:a16="http://schemas.microsoft.com/office/drawing/2014/main" id="{E7A5E528-A349-45DA-A841-E092311D8F76}"/>
              </a:ext>
            </a:extLst>
          </p:cNvPr>
          <p:cNvSpPr>
            <a:spLocks noGrp="1"/>
          </p:cNvSpPr>
          <p:nvPr>
            <p:ph type="body" sz="quarter" idx="15" hasCustomPrompt="1"/>
          </p:nvPr>
        </p:nvSpPr>
        <p:spPr>
          <a:xfrm>
            <a:off x="8526986" y="4562976"/>
            <a:ext cx="3281556" cy="1258935"/>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30" name="Date Placeholder 3">
            <a:extLst>
              <a:ext uri="{FF2B5EF4-FFF2-40B4-BE49-F238E27FC236}">
                <a16:creationId xmlns:a16="http://schemas.microsoft.com/office/drawing/2014/main" id="{61AB9D5A-1951-48B0-9CAE-84FC869BE5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2022</a:t>
            </a:r>
          </a:p>
        </p:txBody>
      </p:sp>
      <p:sp>
        <p:nvSpPr>
          <p:cNvPr id="31" name="Footer Placeholder 4">
            <a:extLst>
              <a:ext uri="{FF2B5EF4-FFF2-40B4-BE49-F238E27FC236}">
                <a16:creationId xmlns:a16="http://schemas.microsoft.com/office/drawing/2014/main" id="{3AEF9F4B-0EB4-4C9F-9159-80E393F3A1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32" name="Slide Number Placeholder 5">
            <a:extLst>
              <a:ext uri="{FF2B5EF4-FFF2-40B4-BE49-F238E27FC236}">
                <a16:creationId xmlns:a16="http://schemas.microsoft.com/office/drawing/2014/main" id="{6BC4F905-196D-4DFF-9947-C56088B56F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1352496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2B5AB06-9792-445C-9B3C-103D5EBCE6D9}"/>
              </a:ext>
              <a:ext uri="{C183D7F6-B498-43B3-948B-1728B52AA6E4}">
                <adec:decorative xmlns:adec="http://schemas.microsoft.com/office/drawing/2017/decorative" val="1"/>
              </a:ext>
            </a:extLst>
          </p:cNvPr>
          <p:cNvSpPr/>
          <p:nvPr userDrawn="1"/>
        </p:nvSpPr>
        <p:spPr>
          <a:xfrm>
            <a:off x="0" y="0"/>
            <a:ext cx="12192000" cy="2170545"/>
          </a:xfrm>
          <a:prstGeom prst="rect">
            <a:avLst/>
          </a:pr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6AEFB40-063A-41A7-9581-865BBE62C3C5}"/>
              </a:ext>
            </a:extLst>
          </p:cNvPr>
          <p:cNvSpPr>
            <a:spLocks noGrp="1"/>
          </p:cNvSpPr>
          <p:nvPr>
            <p:ph type="title" hasCustomPrompt="1"/>
          </p:nvPr>
        </p:nvSpPr>
        <p:spPr>
          <a:xfrm>
            <a:off x="838200" y="597992"/>
            <a:ext cx="10515600" cy="994835"/>
          </a:xfrm>
          <a:prstGeom prst="rect">
            <a:avLst/>
          </a:prstGeom>
        </p:spPr>
        <p:txBody>
          <a:bodyPr anchor="ctr"/>
          <a:lstStyle>
            <a:lvl1pPr algn="ctr">
              <a:defRPr sz="2400" cap="all" spc="100" baseline="0">
                <a:solidFill>
                  <a:schemeClr val="tx2">
                    <a:lumMod val="75000"/>
                  </a:schemeClr>
                </a:solidFill>
              </a:defRPr>
            </a:lvl1pPr>
          </a:lstStyle>
          <a:p>
            <a:r>
              <a:rPr lang="en-US" dirty="0"/>
              <a:t>Click to add title</a:t>
            </a:r>
          </a:p>
        </p:txBody>
      </p:sp>
      <p:sp>
        <p:nvSpPr>
          <p:cNvPr id="5" name="Picture Placeholder 4">
            <a:extLst>
              <a:ext uri="{FF2B5EF4-FFF2-40B4-BE49-F238E27FC236}">
                <a16:creationId xmlns:a16="http://schemas.microsoft.com/office/drawing/2014/main" id="{4C3BAD53-6B4A-490D-BE06-B5A0B068755B}"/>
              </a:ext>
            </a:extLst>
          </p:cNvPr>
          <p:cNvSpPr>
            <a:spLocks noGrp="1"/>
          </p:cNvSpPr>
          <p:nvPr>
            <p:ph type="pic" sz="quarter" idx="23"/>
          </p:nvPr>
        </p:nvSpPr>
        <p:spPr>
          <a:xfrm>
            <a:off x="1632608" y="2982740"/>
            <a:ext cx="603504" cy="603504"/>
          </a:xfrm>
          <a:prstGeom prst="rect">
            <a:avLst/>
          </a:prstGeom>
        </p:spPr>
        <p:txBody>
          <a:bodyPr/>
          <a:lstStyle>
            <a:lvl1pPr marL="0" indent="0" algn="ctr">
              <a:buNone/>
              <a:defRPr sz="1100"/>
            </a:lvl1pPr>
          </a:lstStyle>
          <a:p>
            <a:r>
              <a:rPr lang="en-US" dirty="0"/>
              <a:t>Click icon to add picture</a:t>
            </a:r>
          </a:p>
        </p:txBody>
      </p:sp>
      <p:sp>
        <p:nvSpPr>
          <p:cNvPr id="22" name="Picture Placeholder 4">
            <a:extLst>
              <a:ext uri="{FF2B5EF4-FFF2-40B4-BE49-F238E27FC236}">
                <a16:creationId xmlns:a16="http://schemas.microsoft.com/office/drawing/2014/main" id="{30E1FC4A-DE44-4B85-856E-E2480DF55A80}"/>
              </a:ext>
            </a:extLst>
          </p:cNvPr>
          <p:cNvSpPr>
            <a:spLocks noGrp="1"/>
          </p:cNvSpPr>
          <p:nvPr>
            <p:ph type="pic" sz="quarter" idx="24"/>
          </p:nvPr>
        </p:nvSpPr>
        <p:spPr>
          <a:xfrm>
            <a:off x="4388240" y="2981421"/>
            <a:ext cx="603504" cy="594360"/>
          </a:xfrm>
          <a:prstGeom prst="rect">
            <a:avLst/>
          </a:prstGeom>
        </p:spPr>
        <p:txBody>
          <a:bodyPr/>
          <a:lstStyle>
            <a:lvl1pPr marL="0" indent="0" algn="ctr">
              <a:buNone/>
              <a:defRPr sz="1100"/>
            </a:lvl1pPr>
          </a:lstStyle>
          <a:p>
            <a:r>
              <a:rPr lang="en-US" dirty="0"/>
              <a:t>Click icon to add picture</a:t>
            </a:r>
          </a:p>
        </p:txBody>
      </p:sp>
      <p:sp>
        <p:nvSpPr>
          <p:cNvPr id="23" name="Picture Placeholder 4">
            <a:extLst>
              <a:ext uri="{FF2B5EF4-FFF2-40B4-BE49-F238E27FC236}">
                <a16:creationId xmlns:a16="http://schemas.microsoft.com/office/drawing/2014/main" id="{02E70B7A-F000-4D8D-9BDF-E10FF6B38374}"/>
              </a:ext>
            </a:extLst>
          </p:cNvPr>
          <p:cNvSpPr>
            <a:spLocks noGrp="1"/>
          </p:cNvSpPr>
          <p:nvPr>
            <p:ph type="pic" sz="quarter" idx="25"/>
          </p:nvPr>
        </p:nvSpPr>
        <p:spPr>
          <a:xfrm>
            <a:off x="7182902" y="2983163"/>
            <a:ext cx="603504" cy="603504"/>
          </a:xfrm>
          <a:prstGeom prst="rect">
            <a:avLst/>
          </a:prstGeom>
        </p:spPr>
        <p:txBody>
          <a:bodyPr/>
          <a:lstStyle>
            <a:lvl1pPr marL="0" indent="0" algn="ctr">
              <a:buNone/>
              <a:defRPr sz="1100"/>
            </a:lvl1pPr>
          </a:lstStyle>
          <a:p>
            <a:r>
              <a:rPr lang="en-US" dirty="0"/>
              <a:t>Click icon to add picture</a:t>
            </a:r>
          </a:p>
        </p:txBody>
      </p:sp>
      <p:sp>
        <p:nvSpPr>
          <p:cNvPr id="24" name="Picture Placeholder 4">
            <a:extLst>
              <a:ext uri="{FF2B5EF4-FFF2-40B4-BE49-F238E27FC236}">
                <a16:creationId xmlns:a16="http://schemas.microsoft.com/office/drawing/2014/main" id="{1CED61F8-3F2F-4611-8E56-88AAF763257E}"/>
              </a:ext>
            </a:extLst>
          </p:cNvPr>
          <p:cNvSpPr>
            <a:spLocks noGrp="1"/>
          </p:cNvSpPr>
          <p:nvPr>
            <p:ph type="pic" sz="quarter" idx="26"/>
          </p:nvPr>
        </p:nvSpPr>
        <p:spPr>
          <a:xfrm>
            <a:off x="9927648" y="3001928"/>
            <a:ext cx="594360" cy="594360"/>
          </a:xfrm>
          <a:prstGeom prst="rect">
            <a:avLst/>
          </a:prstGeom>
        </p:spPr>
        <p:txBody>
          <a:bodyPr/>
          <a:lstStyle>
            <a:lvl1pPr marL="0" indent="0" algn="ctr">
              <a:buNone/>
              <a:defRPr sz="1100"/>
            </a:lvl1pPr>
          </a:lstStyle>
          <a:p>
            <a:r>
              <a:rPr lang="en-US" dirty="0"/>
              <a:t>Click icon to add picture</a:t>
            </a:r>
          </a:p>
        </p:txBody>
      </p:sp>
      <p:sp>
        <p:nvSpPr>
          <p:cNvPr id="30" name="Text Placeholder 10">
            <a:extLst>
              <a:ext uri="{FF2B5EF4-FFF2-40B4-BE49-F238E27FC236}">
                <a16:creationId xmlns:a16="http://schemas.microsoft.com/office/drawing/2014/main" id="{B7058D0A-FADA-4AE8-99E1-90B4E5D358AC}"/>
              </a:ext>
            </a:extLst>
          </p:cNvPr>
          <p:cNvSpPr>
            <a:spLocks noGrp="1"/>
          </p:cNvSpPr>
          <p:nvPr>
            <p:ph type="body" sz="quarter" idx="16" hasCustomPrompt="1"/>
          </p:nvPr>
        </p:nvSpPr>
        <p:spPr>
          <a:xfrm>
            <a:off x="740800" y="3608439"/>
            <a:ext cx="2351446" cy="491509"/>
          </a:xfrm>
          <a:prstGeom prst="rect">
            <a:avLst/>
          </a:prstGeom>
        </p:spPr>
        <p:txBody>
          <a:bodyPr anchor="b"/>
          <a:lstStyle>
            <a:lvl1pPr marL="0" indent="0" algn="ctr">
              <a:buNone/>
              <a:defRPr sz="1800" cap="all" spc="100" baseline="0">
                <a:solidFill>
                  <a:schemeClr val="accent5">
                    <a:lumMod val="50000"/>
                  </a:schemeClr>
                </a:solidFill>
                <a:latin typeface="+mj-lt"/>
              </a:defRPr>
            </a:lvl1pPr>
          </a:lstStyle>
          <a:p>
            <a:pPr lvl="0"/>
            <a:r>
              <a:rPr lang="en-US" dirty="0"/>
              <a:t>Click to add subtitle</a:t>
            </a:r>
          </a:p>
        </p:txBody>
      </p:sp>
      <p:sp>
        <p:nvSpPr>
          <p:cNvPr id="28" name="Text Placeholder 10">
            <a:extLst>
              <a:ext uri="{FF2B5EF4-FFF2-40B4-BE49-F238E27FC236}">
                <a16:creationId xmlns:a16="http://schemas.microsoft.com/office/drawing/2014/main" id="{3B7B90F8-2155-4E8A-BCE9-7780EE14ED2C}"/>
              </a:ext>
            </a:extLst>
          </p:cNvPr>
          <p:cNvSpPr>
            <a:spLocks noGrp="1"/>
          </p:cNvSpPr>
          <p:nvPr>
            <p:ph type="body" sz="quarter" idx="12" hasCustomPrompt="1"/>
          </p:nvPr>
        </p:nvSpPr>
        <p:spPr>
          <a:xfrm>
            <a:off x="740800" y="4036041"/>
            <a:ext cx="2351446" cy="1704547"/>
          </a:xfrm>
          <a:prstGeom prst="rect">
            <a:avLst/>
          </a:prstGeom>
        </p:spPr>
        <p:txBody>
          <a:bodyPr anchor="t"/>
          <a:lstStyle>
            <a:lvl1pPr marL="0" indent="0" algn="ctr">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44" name="Text Placeholder 10">
            <a:extLst>
              <a:ext uri="{FF2B5EF4-FFF2-40B4-BE49-F238E27FC236}">
                <a16:creationId xmlns:a16="http://schemas.microsoft.com/office/drawing/2014/main" id="{9C0C6E63-A45B-409B-824C-FAA0CC56EC89}"/>
              </a:ext>
            </a:extLst>
          </p:cNvPr>
          <p:cNvSpPr>
            <a:spLocks noGrp="1"/>
          </p:cNvSpPr>
          <p:nvPr>
            <p:ph type="body" sz="quarter" idx="18" hasCustomPrompt="1"/>
          </p:nvPr>
        </p:nvSpPr>
        <p:spPr>
          <a:xfrm>
            <a:off x="3508580" y="3608439"/>
            <a:ext cx="2351446" cy="491509"/>
          </a:xfrm>
          <a:prstGeom prst="rect">
            <a:avLst/>
          </a:prstGeom>
        </p:spPr>
        <p:txBody>
          <a:bodyPr anchor="b"/>
          <a:lstStyle>
            <a:lvl1pPr marL="0" indent="0" algn="ctr">
              <a:buNone/>
              <a:defRPr sz="1800" cap="all" spc="100" baseline="0">
                <a:solidFill>
                  <a:schemeClr val="accent5">
                    <a:lumMod val="50000"/>
                  </a:schemeClr>
                </a:solidFill>
                <a:latin typeface="+mj-lt"/>
              </a:defRPr>
            </a:lvl1pPr>
          </a:lstStyle>
          <a:p>
            <a:pPr lvl="0"/>
            <a:r>
              <a:rPr lang="en-US" dirty="0"/>
              <a:t>Click to add subtitle</a:t>
            </a:r>
          </a:p>
        </p:txBody>
      </p:sp>
      <p:sp>
        <p:nvSpPr>
          <p:cNvPr id="43" name="Text Placeholder 10">
            <a:extLst>
              <a:ext uri="{FF2B5EF4-FFF2-40B4-BE49-F238E27FC236}">
                <a16:creationId xmlns:a16="http://schemas.microsoft.com/office/drawing/2014/main" id="{B910C319-3589-469F-9A8A-173CB714BA47}"/>
              </a:ext>
            </a:extLst>
          </p:cNvPr>
          <p:cNvSpPr>
            <a:spLocks noGrp="1"/>
          </p:cNvSpPr>
          <p:nvPr>
            <p:ph type="body" sz="quarter" idx="17" hasCustomPrompt="1"/>
          </p:nvPr>
        </p:nvSpPr>
        <p:spPr>
          <a:xfrm>
            <a:off x="3508580" y="4036041"/>
            <a:ext cx="2351446" cy="1704547"/>
          </a:xfrm>
          <a:prstGeom prst="rect">
            <a:avLst/>
          </a:prstGeom>
        </p:spPr>
        <p:txBody>
          <a:bodyPr anchor="t"/>
          <a:lstStyle>
            <a:lvl1pPr marL="0" indent="0" algn="ctr">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46" name="Text Placeholder 10">
            <a:extLst>
              <a:ext uri="{FF2B5EF4-FFF2-40B4-BE49-F238E27FC236}">
                <a16:creationId xmlns:a16="http://schemas.microsoft.com/office/drawing/2014/main" id="{D9802FCD-21E3-4F6F-B57C-02AEB618FE8B}"/>
              </a:ext>
            </a:extLst>
          </p:cNvPr>
          <p:cNvSpPr>
            <a:spLocks noGrp="1"/>
          </p:cNvSpPr>
          <p:nvPr>
            <p:ph type="body" sz="quarter" idx="20" hasCustomPrompt="1"/>
          </p:nvPr>
        </p:nvSpPr>
        <p:spPr>
          <a:xfrm>
            <a:off x="6303400" y="3608439"/>
            <a:ext cx="2351446" cy="491509"/>
          </a:xfrm>
          <a:prstGeom prst="rect">
            <a:avLst/>
          </a:prstGeom>
        </p:spPr>
        <p:txBody>
          <a:bodyPr anchor="b"/>
          <a:lstStyle>
            <a:lvl1pPr marL="0" indent="0" algn="ctr">
              <a:buNone/>
              <a:defRPr sz="1800" cap="all" spc="100" baseline="0">
                <a:solidFill>
                  <a:schemeClr val="accent5">
                    <a:lumMod val="50000"/>
                  </a:schemeClr>
                </a:solidFill>
                <a:latin typeface="+mj-lt"/>
              </a:defRPr>
            </a:lvl1pPr>
          </a:lstStyle>
          <a:p>
            <a:pPr lvl="0"/>
            <a:r>
              <a:rPr lang="en-US" dirty="0"/>
              <a:t>Click to add subtitle</a:t>
            </a:r>
          </a:p>
        </p:txBody>
      </p:sp>
      <p:sp>
        <p:nvSpPr>
          <p:cNvPr id="45" name="Text Placeholder 10">
            <a:extLst>
              <a:ext uri="{FF2B5EF4-FFF2-40B4-BE49-F238E27FC236}">
                <a16:creationId xmlns:a16="http://schemas.microsoft.com/office/drawing/2014/main" id="{4AFEE648-F3AD-453E-895B-F43C7415C7BC}"/>
              </a:ext>
            </a:extLst>
          </p:cNvPr>
          <p:cNvSpPr>
            <a:spLocks noGrp="1"/>
          </p:cNvSpPr>
          <p:nvPr>
            <p:ph type="body" sz="quarter" idx="19" hasCustomPrompt="1"/>
          </p:nvPr>
        </p:nvSpPr>
        <p:spPr>
          <a:xfrm>
            <a:off x="6303400" y="4036041"/>
            <a:ext cx="2351446" cy="1704547"/>
          </a:xfrm>
          <a:prstGeom prst="rect">
            <a:avLst/>
          </a:prstGeom>
        </p:spPr>
        <p:txBody>
          <a:bodyPr anchor="t"/>
          <a:lstStyle>
            <a:lvl1pPr marL="0" indent="0" algn="ctr">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48" name="Text Placeholder 10">
            <a:extLst>
              <a:ext uri="{FF2B5EF4-FFF2-40B4-BE49-F238E27FC236}">
                <a16:creationId xmlns:a16="http://schemas.microsoft.com/office/drawing/2014/main" id="{AA760860-8E89-42DD-87FD-F9951F283727}"/>
              </a:ext>
            </a:extLst>
          </p:cNvPr>
          <p:cNvSpPr>
            <a:spLocks noGrp="1"/>
          </p:cNvSpPr>
          <p:nvPr>
            <p:ph type="body" sz="quarter" idx="22" hasCustomPrompt="1"/>
          </p:nvPr>
        </p:nvSpPr>
        <p:spPr>
          <a:xfrm>
            <a:off x="9071180" y="3608439"/>
            <a:ext cx="2351446" cy="491509"/>
          </a:xfrm>
          <a:prstGeom prst="rect">
            <a:avLst/>
          </a:prstGeom>
        </p:spPr>
        <p:txBody>
          <a:bodyPr anchor="b"/>
          <a:lstStyle>
            <a:lvl1pPr marL="0" indent="0" algn="ctr">
              <a:buNone/>
              <a:defRPr sz="1800" cap="all" spc="100" baseline="0">
                <a:solidFill>
                  <a:schemeClr val="accent5">
                    <a:lumMod val="50000"/>
                  </a:schemeClr>
                </a:solidFill>
                <a:latin typeface="+mj-lt"/>
              </a:defRPr>
            </a:lvl1pPr>
          </a:lstStyle>
          <a:p>
            <a:pPr lvl="0"/>
            <a:r>
              <a:rPr lang="en-US" dirty="0"/>
              <a:t>Click to add subtitle</a:t>
            </a:r>
          </a:p>
        </p:txBody>
      </p:sp>
      <p:sp>
        <p:nvSpPr>
          <p:cNvPr id="47" name="Text Placeholder 10">
            <a:extLst>
              <a:ext uri="{FF2B5EF4-FFF2-40B4-BE49-F238E27FC236}">
                <a16:creationId xmlns:a16="http://schemas.microsoft.com/office/drawing/2014/main" id="{5FD2DFE0-D25E-4B72-A2B4-C40CF72D522E}"/>
              </a:ext>
            </a:extLst>
          </p:cNvPr>
          <p:cNvSpPr>
            <a:spLocks noGrp="1"/>
          </p:cNvSpPr>
          <p:nvPr>
            <p:ph type="body" sz="quarter" idx="21" hasCustomPrompt="1"/>
          </p:nvPr>
        </p:nvSpPr>
        <p:spPr>
          <a:xfrm>
            <a:off x="9071180" y="4036041"/>
            <a:ext cx="2351446" cy="1704547"/>
          </a:xfrm>
          <a:prstGeom prst="rect">
            <a:avLst/>
          </a:prstGeom>
        </p:spPr>
        <p:txBody>
          <a:bodyPr anchor="t"/>
          <a:lstStyle>
            <a:lvl1pPr marL="0" indent="0" algn="ctr">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40" name="Date Placeholder 3">
            <a:extLst>
              <a:ext uri="{FF2B5EF4-FFF2-40B4-BE49-F238E27FC236}">
                <a16:creationId xmlns:a16="http://schemas.microsoft.com/office/drawing/2014/main" id="{573EDDB2-8AC2-4A88-95EE-20082E77DE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2022</a:t>
            </a:r>
          </a:p>
        </p:txBody>
      </p:sp>
      <p:sp>
        <p:nvSpPr>
          <p:cNvPr id="41" name="Footer Placeholder 4">
            <a:extLst>
              <a:ext uri="{FF2B5EF4-FFF2-40B4-BE49-F238E27FC236}">
                <a16:creationId xmlns:a16="http://schemas.microsoft.com/office/drawing/2014/main" id="{325A34CF-B8DC-4A28-86BC-8D450E3D3C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42" name="Slide Number Placeholder 5">
            <a:extLst>
              <a:ext uri="{FF2B5EF4-FFF2-40B4-BE49-F238E27FC236}">
                <a16:creationId xmlns:a16="http://schemas.microsoft.com/office/drawing/2014/main" id="{3F009426-0603-4EF7-8DE1-0CA50818F7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29753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E090415B-A73D-4D17-B5FA-F442D6C0EB27}"/>
              </a:ext>
            </a:extLst>
          </p:cNvPr>
          <p:cNvSpPr>
            <a:spLocks noGrp="1"/>
          </p:cNvSpPr>
          <p:nvPr>
            <p:ph type="pic" sz="quarter" idx="10" hasCustomPrompt="1"/>
          </p:nvPr>
        </p:nvSpPr>
        <p:spPr>
          <a:xfrm>
            <a:off x="0" y="0"/>
            <a:ext cx="12192000" cy="3429000"/>
          </a:xfrm>
          <a:prstGeom prst="rect">
            <a:avLst/>
          </a:prstGeom>
        </p:spPr>
        <p:txBody>
          <a:bodyPr/>
          <a:lstStyle>
            <a:lvl1pPr marL="0" indent="0" algn="ctr">
              <a:buNone/>
              <a:defRPr/>
            </a:lvl1pPr>
          </a:lstStyle>
          <a:p>
            <a:r>
              <a:rPr lang="en-US" dirty="0"/>
              <a:t>Click to add photo</a:t>
            </a:r>
          </a:p>
        </p:txBody>
      </p:sp>
      <p:sp>
        <p:nvSpPr>
          <p:cNvPr id="3" name="Title 2">
            <a:extLst>
              <a:ext uri="{FF2B5EF4-FFF2-40B4-BE49-F238E27FC236}">
                <a16:creationId xmlns:a16="http://schemas.microsoft.com/office/drawing/2014/main" id="{AB9CB337-B3D4-443D-99C2-B7AE9EB5D243}"/>
              </a:ext>
            </a:extLst>
          </p:cNvPr>
          <p:cNvSpPr>
            <a:spLocks noGrp="1"/>
          </p:cNvSpPr>
          <p:nvPr>
            <p:ph type="title" hasCustomPrompt="1"/>
          </p:nvPr>
        </p:nvSpPr>
        <p:spPr>
          <a:xfrm>
            <a:off x="81279" y="-136525"/>
            <a:ext cx="4979773" cy="6858000"/>
          </a:xfrm>
          <a:prstGeom prst="rect">
            <a:avLst/>
          </a:prstGeom>
          <a:solidFill>
            <a:schemeClr val="accent2">
              <a:alpha val="92000"/>
            </a:schemeClr>
          </a:solidFill>
        </p:spPr>
        <p:txBody>
          <a:bodyPr tIns="3246120" anchor="ctr"/>
          <a:lstStyle>
            <a:lvl1pPr algn="ctr">
              <a:defRPr sz="2400" cap="all" spc="100" baseline="0">
                <a:solidFill>
                  <a:schemeClr val="bg1"/>
                </a:solidFill>
              </a:defRPr>
            </a:lvl1pPr>
          </a:lstStyle>
          <a:p>
            <a:r>
              <a:rPr lang="en-US" dirty="0"/>
              <a:t>Add title</a:t>
            </a:r>
          </a:p>
        </p:txBody>
      </p:sp>
      <p:sp>
        <p:nvSpPr>
          <p:cNvPr id="8" name="Date Placeholder 3">
            <a:extLst>
              <a:ext uri="{FF2B5EF4-FFF2-40B4-BE49-F238E27FC236}">
                <a16:creationId xmlns:a16="http://schemas.microsoft.com/office/drawing/2014/main" id="{C9AB6E92-BF31-4AA5-B407-78E1D7795A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2022</a:t>
            </a:r>
          </a:p>
        </p:txBody>
      </p:sp>
      <p:sp>
        <p:nvSpPr>
          <p:cNvPr id="9" name="Footer Placeholder 4">
            <a:extLst>
              <a:ext uri="{FF2B5EF4-FFF2-40B4-BE49-F238E27FC236}">
                <a16:creationId xmlns:a16="http://schemas.microsoft.com/office/drawing/2014/main" id="{3803124F-8B71-4805-8DBD-A3AB3ED434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10" name="Slide Number Placeholder 5">
            <a:extLst>
              <a:ext uri="{FF2B5EF4-FFF2-40B4-BE49-F238E27FC236}">
                <a16:creationId xmlns:a16="http://schemas.microsoft.com/office/drawing/2014/main" id="{99A9D64C-A9E2-4148-B514-933547C5B9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
        <p:nvSpPr>
          <p:cNvPr id="15" name="Text Placeholder 10">
            <a:extLst>
              <a:ext uri="{FF2B5EF4-FFF2-40B4-BE49-F238E27FC236}">
                <a16:creationId xmlns:a16="http://schemas.microsoft.com/office/drawing/2014/main" id="{4218B468-C542-4326-86FA-43DF3A4F3DB9}"/>
              </a:ext>
            </a:extLst>
          </p:cNvPr>
          <p:cNvSpPr>
            <a:spLocks noGrp="1"/>
          </p:cNvSpPr>
          <p:nvPr>
            <p:ph type="body" sz="quarter" idx="16" hasCustomPrompt="1"/>
          </p:nvPr>
        </p:nvSpPr>
        <p:spPr>
          <a:xfrm>
            <a:off x="5743575" y="3972253"/>
            <a:ext cx="5859420" cy="1769419"/>
          </a:xfrm>
          <a:prstGeom prst="rect">
            <a:avLst/>
          </a:prstGeom>
        </p:spPr>
        <p:txBody>
          <a:bodyPr anchor="ctr"/>
          <a:lstStyle>
            <a:lvl1pPr marL="0" indent="0" algn="l">
              <a:lnSpc>
                <a:spcPct val="200000"/>
              </a:lnSpc>
              <a:spcBef>
                <a:spcPts val="0"/>
              </a:spcBef>
              <a:buNone/>
              <a:defRPr sz="1800" cap="none" spc="100" baseline="0">
                <a:solidFill>
                  <a:schemeClr val="tx1"/>
                </a:solidFill>
                <a:latin typeface="+mn-lt"/>
              </a:defRPr>
            </a:lvl1pPr>
          </a:lstStyle>
          <a:p>
            <a:pPr lvl="0"/>
            <a:r>
              <a:rPr lang="en-US" dirty="0"/>
              <a:t>Click to add subtitle</a:t>
            </a:r>
          </a:p>
        </p:txBody>
      </p:sp>
    </p:spTree>
    <p:extLst>
      <p:ext uri="{BB962C8B-B14F-4D97-AF65-F5344CB8AC3E}">
        <p14:creationId xmlns:p14="http://schemas.microsoft.com/office/powerpoint/2010/main" val="14707832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02728A58-8DE2-4B1C-B6CA-F2AED56F4504}"/>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B69D7CAC-EE78-4BAE-94EA-EBE4BB118115}"/>
              </a:ext>
            </a:extLst>
          </p:cNvPr>
          <p:cNvSpPr>
            <a:spLocks noGrp="1"/>
          </p:cNvSpPr>
          <p:nvPr>
            <p:ph type="title" hasCustomPrompt="1"/>
          </p:nvPr>
        </p:nvSpPr>
        <p:spPr>
          <a:xfrm>
            <a:off x="0" y="2375848"/>
            <a:ext cx="12192000" cy="4491182"/>
          </a:xfrm>
          <a:prstGeom prst="rect">
            <a:avLst/>
          </a:prstGeom>
          <a:solidFill>
            <a:schemeClr val="accent4">
              <a:lumMod val="50000"/>
              <a:alpha val="55000"/>
            </a:schemeClr>
          </a:solidFill>
        </p:spPr>
        <p:txBody>
          <a:bodyPr lIns="3657600" tIns="182880" rIns="3657600"/>
          <a:lstStyle>
            <a:lvl1pPr algn="ctr">
              <a:defRPr sz="6000" cap="all" spc="100" baseline="0">
                <a:solidFill>
                  <a:schemeClr val="accent5"/>
                </a:solidFill>
              </a:defRPr>
            </a:lvl1pPr>
          </a:lstStyle>
          <a:p>
            <a:r>
              <a:rPr lang="en-US" dirty="0"/>
              <a:t>Click to add title</a:t>
            </a:r>
          </a:p>
        </p:txBody>
      </p:sp>
    </p:spTree>
    <p:extLst>
      <p:ext uri="{BB962C8B-B14F-4D97-AF65-F5344CB8AC3E}">
        <p14:creationId xmlns:p14="http://schemas.microsoft.com/office/powerpoint/2010/main" val="23013032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usiness Model">
    <p:bg>
      <p:bgPr>
        <a:solidFill>
          <a:schemeClr val="accent5">
            <a:alpha val="10000"/>
          </a:schemeClr>
        </a:solidFill>
        <a:effectLst/>
      </p:bgPr>
    </p:bg>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50298920-F98C-4AFF-A39F-BB5644F96EBA}"/>
              </a:ext>
            </a:extLst>
          </p:cNvPr>
          <p:cNvSpPr>
            <a:spLocks noGrp="1"/>
          </p:cNvSpPr>
          <p:nvPr>
            <p:ph type="pic" sz="quarter" idx="10" hasCustomPrompt="1"/>
          </p:nvPr>
        </p:nvSpPr>
        <p:spPr>
          <a:xfrm>
            <a:off x="-1" y="0"/>
            <a:ext cx="6772276" cy="6858000"/>
          </a:xfrm>
          <a:prstGeom prst="rect">
            <a:avLst/>
          </a:prstGeom>
        </p:spPr>
        <p:txBody>
          <a:bodyPr/>
          <a:lstStyle>
            <a:lvl1pPr marL="0" indent="0" algn="ctr">
              <a:buNone/>
              <a:defRPr/>
            </a:lvl1pPr>
          </a:lstStyle>
          <a:p>
            <a:r>
              <a:rPr lang="en-US" dirty="0"/>
              <a:t>Click to add photo</a:t>
            </a:r>
          </a:p>
        </p:txBody>
      </p:sp>
      <p:sp>
        <p:nvSpPr>
          <p:cNvPr id="2" name="Title 1">
            <a:extLst>
              <a:ext uri="{FF2B5EF4-FFF2-40B4-BE49-F238E27FC236}">
                <a16:creationId xmlns:a16="http://schemas.microsoft.com/office/drawing/2014/main" id="{7D906EC1-D867-4113-B1E4-72ADCC4B1586}"/>
              </a:ext>
            </a:extLst>
          </p:cNvPr>
          <p:cNvSpPr>
            <a:spLocks noGrp="1"/>
          </p:cNvSpPr>
          <p:nvPr>
            <p:ph type="title" hasCustomPrompt="1"/>
          </p:nvPr>
        </p:nvSpPr>
        <p:spPr>
          <a:xfrm>
            <a:off x="1861354" y="790901"/>
            <a:ext cx="3049568" cy="640698"/>
          </a:xfrm>
          <a:prstGeom prst="rect">
            <a:avLst/>
          </a:prstGeom>
          <a:gradFill>
            <a:gsLst>
              <a:gs pos="50000">
                <a:schemeClr val="accent1">
                  <a:lumMod val="5000"/>
                  <a:lumOff val="95000"/>
                  <a:alpha val="0"/>
                </a:schemeClr>
              </a:gs>
              <a:gs pos="50000">
                <a:schemeClr val="accent5">
                  <a:alpha val="10000"/>
                </a:schemeClr>
              </a:gs>
            </a:gsLst>
            <a:lin ang="0" scaled="0"/>
          </a:gradFill>
          <a:ln w="28575">
            <a:solidFill>
              <a:schemeClr val="bg1"/>
            </a:solidFill>
          </a:ln>
        </p:spPr>
        <p:txBody>
          <a:bodyPr anchor="ctr"/>
          <a:lstStyle>
            <a:lvl1pPr algn="ctr">
              <a:defRPr sz="2400" cap="all" spc="100" baseline="0">
                <a:solidFill>
                  <a:schemeClr val="bg1"/>
                </a:solidFill>
              </a:defRPr>
            </a:lvl1pPr>
          </a:lstStyle>
          <a:p>
            <a:r>
              <a:rPr lang="en-US" dirty="0"/>
              <a:t>Add title</a:t>
            </a:r>
          </a:p>
        </p:txBody>
      </p:sp>
      <p:sp>
        <p:nvSpPr>
          <p:cNvPr id="16" name="Text Placeholder 10">
            <a:extLst>
              <a:ext uri="{FF2B5EF4-FFF2-40B4-BE49-F238E27FC236}">
                <a16:creationId xmlns:a16="http://schemas.microsoft.com/office/drawing/2014/main" id="{782CE97E-7FF6-4E8B-AF42-9777A2451F87}"/>
              </a:ext>
            </a:extLst>
          </p:cNvPr>
          <p:cNvSpPr>
            <a:spLocks noGrp="1"/>
          </p:cNvSpPr>
          <p:nvPr>
            <p:ph type="body" sz="quarter" idx="16" hasCustomPrompt="1"/>
          </p:nvPr>
        </p:nvSpPr>
        <p:spPr>
          <a:xfrm>
            <a:off x="7822086" y="826720"/>
            <a:ext cx="3421103" cy="426393"/>
          </a:xfrm>
          <a:prstGeom prst="rect">
            <a:avLst/>
          </a:prstGeom>
        </p:spPr>
        <p:txBody>
          <a:bodyPr anchor="b"/>
          <a:lstStyle>
            <a:lvl1pPr marL="0" indent="0" algn="l">
              <a:buNone/>
              <a:defRPr sz="1800" cap="all" spc="100" baseline="0">
                <a:solidFill>
                  <a:schemeClr val="accent2"/>
                </a:solidFill>
                <a:latin typeface="+mj-lt"/>
              </a:defRPr>
            </a:lvl1pPr>
          </a:lstStyle>
          <a:p>
            <a:pPr lvl="0"/>
            <a:r>
              <a:rPr lang="en-US" dirty="0"/>
              <a:t>Click to add subtitle</a:t>
            </a:r>
          </a:p>
        </p:txBody>
      </p:sp>
      <p:sp>
        <p:nvSpPr>
          <p:cNvPr id="14" name="Text Placeholder 10">
            <a:extLst>
              <a:ext uri="{FF2B5EF4-FFF2-40B4-BE49-F238E27FC236}">
                <a16:creationId xmlns:a16="http://schemas.microsoft.com/office/drawing/2014/main" id="{F57B5FEE-44D7-4F94-A843-EC7BD802D827}"/>
              </a:ext>
            </a:extLst>
          </p:cNvPr>
          <p:cNvSpPr>
            <a:spLocks noGrp="1"/>
          </p:cNvSpPr>
          <p:nvPr>
            <p:ph type="body" sz="quarter" idx="12" hasCustomPrompt="1"/>
          </p:nvPr>
        </p:nvSpPr>
        <p:spPr>
          <a:xfrm>
            <a:off x="7822086" y="1206225"/>
            <a:ext cx="34211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36" name="Text Placeholder 10">
            <a:extLst>
              <a:ext uri="{FF2B5EF4-FFF2-40B4-BE49-F238E27FC236}">
                <a16:creationId xmlns:a16="http://schemas.microsoft.com/office/drawing/2014/main" id="{4250112D-DE79-407A-BBAB-B2BB2CB881C5}"/>
              </a:ext>
            </a:extLst>
          </p:cNvPr>
          <p:cNvSpPr>
            <a:spLocks noGrp="1"/>
          </p:cNvSpPr>
          <p:nvPr>
            <p:ph type="body" sz="quarter" idx="18" hasCustomPrompt="1"/>
          </p:nvPr>
        </p:nvSpPr>
        <p:spPr>
          <a:xfrm>
            <a:off x="7822086" y="2666702"/>
            <a:ext cx="3421103" cy="426393"/>
          </a:xfrm>
          <a:prstGeom prst="rect">
            <a:avLst/>
          </a:prstGeom>
        </p:spPr>
        <p:txBody>
          <a:bodyPr anchor="b"/>
          <a:lstStyle>
            <a:lvl1pPr marL="0" indent="0" algn="l">
              <a:buNone/>
              <a:defRPr sz="1800" cap="all" spc="100" baseline="0">
                <a:solidFill>
                  <a:schemeClr val="accent2"/>
                </a:solidFill>
                <a:latin typeface="+mj-lt"/>
              </a:defRPr>
            </a:lvl1pPr>
          </a:lstStyle>
          <a:p>
            <a:pPr lvl="0"/>
            <a:r>
              <a:rPr lang="en-US" dirty="0"/>
              <a:t>Click to add subtitle</a:t>
            </a:r>
          </a:p>
        </p:txBody>
      </p:sp>
      <p:sp>
        <p:nvSpPr>
          <p:cNvPr id="35" name="Text Placeholder 10">
            <a:extLst>
              <a:ext uri="{FF2B5EF4-FFF2-40B4-BE49-F238E27FC236}">
                <a16:creationId xmlns:a16="http://schemas.microsoft.com/office/drawing/2014/main" id="{1C55DCE1-6E6B-4CDD-A9D8-B2A003485698}"/>
              </a:ext>
            </a:extLst>
          </p:cNvPr>
          <p:cNvSpPr>
            <a:spLocks noGrp="1"/>
          </p:cNvSpPr>
          <p:nvPr>
            <p:ph type="body" sz="quarter" idx="17" hasCustomPrompt="1"/>
          </p:nvPr>
        </p:nvSpPr>
        <p:spPr>
          <a:xfrm>
            <a:off x="7822086" y="3046207"/>
            <a:ext cx="34211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39" name="Text Placeholder 10">
            <a:extLst>
              <a:ext uri="{FF2B5EF4-FFF2-40B4-BE49-F238E27FC236}">
                <a16:creationId xmlns:a16="http://schemas.microsoft.com/office/drawing/2014/main" id="{9CAE3862-A5E9-4B70-8F14-8F5BFEE3AAEC}"/>
              </a:ext>
            </a:extLst>
          </p:cNvPr>
          <p:cNvSpPr>
            <a:spLocks noGrp="1"/>
          </p:cNvSpPr>
          <p:nvPr>
            <p:ph type="body" sz="quarter" idx="20" hasCustomPrompt="1"/>
          </p:nvPr>
        </p:nvSpPr>
        <p:spPr>
          <a:xfrm>
            <a:off x="7822086" y="4536575"/>
            <a:ext cx="3421103" cy="426393"/>
          </a:xfrm>
          <a:prstGeom prst="rect">
            <a:avLst/>
          </a:prstGeom>
        </p:spPr>
        <p:txBody>
          <a:bodyPr anchor="b"/>
          <a:lstStyle>
            <a:lvl1pPr marL="0" indent="0" algn="l">
              <a:buNone/>
              <a:defRPr sz="1800" cap="all" spc="100" baseline="0">
                <a:solidFill>
                  <a:schemeClr val="accent2"/>
                </a:solidFill>
                <a:latin typeface="+mj-lt"/>
              </a:defRPr>
            </a:lvl1pPr>
          </a:lstStyle>
          <a:p>
            <a:pPr lvl="0"/>
            <a:r>
              <a:rPr lang="en-US" dirty="0"/>
              <a:t>Click to add subtitle</a:t>
            </a:r>
          </a:p>
        </p:txBody>
      </p:sp>
      <p:sp>
        <p:nvSpPr>
          <p:cNvPr id="38" name="Text Placeholder 10">
            <a:extLst>
              <a:ext uri="{FF2B5EF4-FFF2-40B4-BE49-F238E27FC236}">
                <a16:creationId xmlns:a16="http://schemas.microsoft.com/office/drawing/2014/main" id="{34C23C4D-3C16-4A17-BF8A-A9C4E2F013E3}"/>
              </a:ext>
            </a:extLst>
          </p:cNvPr>
          <p:cNvSpPr>
            <a:spLocks noGrp="1"/>
          </p:cNvSpPr>
          <p:nvPr>
            <p:ph type="body" sz="quarter" idx="19" hasCustomPrompt="1"/>
          </p:nvPr>
        </p:nvSpPr>
        <p:spPr>
          <a:xfrm>
            <a:off x="7822086" y="4916080"/>
            <a:ext cx="34211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8" name="Date Placeholder 3">
            <a:extLst>
              <a:ext uri="{FF2B5EF4-FFF2-40B4-BE49-F238E27FC236}">
                <a16:creationId xmlns:a16="http://schemas.microsoft.com/office/drawing/2014/main" id="{E0398655-42A6-4DBC-9542-9A8D10B44A63}"/>
              </a:ext>
            </a:extLst>
          </p:cNvPr>
          <p:cNvSpPr>
            <a:spLocks noGrp="1"/>
          </p:cNvSpPr>
          <p:nvPr>
            <p:ph type="dt" sz="half" idx="2"/>
          </p:nvPr>
        </p:nvSpPr>
        <p:spPr>
          <a:xfrm>
            <a:off x="838200" y="6356350"/>
            <a:ext cx="1590675"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2022</a:t>
            </a:r>
          </a:p>
        </p:txBody>
      </p:sp>
      <p:sp>
        <p:nvSpPr>
          <p:cNvPr id="9" name="Footer Placeholder 4">
            <a:extLst>
              <a:ext uri="{FF2B5EF4-FFF2-40B4-BE49-F238E27FC236}">
                <a16:creationId xmlns:a16="http://schemas.microsoft.com/office/drawing/2014/main" id="{1FF7C44B-1689-4CA8-B0BC-0671EA12750F}"/>
              </a:ext>
            </a:extLst>
          </p:cNvPr>
          <p:cNvSpPr>
            <a:spLocks noGrp="1"/>
          </p:cNvSpPr>
          <p:nvPr>
            <p:ph type="ftr" sz="quarter" idx="3"/>
          </p:nvPr>
        </p:nvSpPr>
        <p:spPr>
          <a:xfrm>
            <a:off x="6473608" y="6356350"/>
            <a:ext cx="27432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effectLst/>
                <a:latin typeface="+mj-lt"/>
              </a:defRPr>
            </a:lvl1pPr>
          </a:lstStyle>
          <a:p>
            <a:r>
              <a:rPr lang="en-US" dirty="0"/>
              <a:t>Pitch deck</a:t>
            </a:r>
          </a:p>
        </p:txBody>
      </p:sp>
      <p:sp>
        <p:nvSpPr>
          <p:cNvPr id="10" name="Slide Number Placeholder 5">
            <a:extLst>
              <a:ext uri="{FF2B5EF4-FFF2-40B4-BE49-F238E27FC236}">
                <a16:creationId xmlns:a16="http://schemas.microsoft.com/office/drawing/2014/main" id="{7D6105C8-7607-448C-9CD2-9CA33B49B4DB}"/>
              </a:ext>
            </a:extLst>
          </p:cNvPr>
          <p:cNvSpPr>
            <a:spLocks noGrp="1"/>
          </p:cNvSpPr>
          <p:nvPr>
            <p:ph type="sldNum" sz="quarter" idx="4"/>
          </p:nvPr>
        </p:nvSpPr>
        <p:spPr>
          <a:xfrm>
            <a:off x="9791700" y="6356350"/>
            <a:ext cx="15621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2970925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Market Opportunity Overvie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78E2C-0F13-417A-AD7A-E478D5C3BD4C}"/>
              </a:ext>
            </a:extLst>
          </p:cNvPr>
          <p:cNvSpPr>
            <a:spLocks noGrp="1"/>
          </p:cNvSpPr>
          <p:nvPr>
            <p:ph type="title" hasCustomPrompt="1"/>
          </p:nvPr>
        </p:nvSpPr>
        <p:spPr>
          <a:xfrm>
            <a:off x="808382" y="422661"/>
            <a:ext cx="5200532" cy="720399"/>
          </a:xfrm>
          <a:prstGeom prst="rect">
            <a:avLst/>
          </a:prstGeom>
        </p:spPr>
        <p:txBody>
          <a:bodyPr anchor="ctr"/>
          <a:lstStyle>
            <a:lvl1pPr algn="l">
              <a:defRPr sz="2400" cap="all" spc="100" baseline="0">
                <a:solidFill>
                  <a:schemeClr val="accent2"/>
                </a:solidFill>
              </a:defRPr>
            </a:lvl1pPr>
          </a:lstStyle>
          <a:p>
            <a:r>
              <a:rPr lang="en-US" dirty="0"/>
              <a:t>Click to add title</a:t>
            </a:r>
          </a:p>
        </p:txBody>
      </p:sp>
      <p:sp>
        <p:nvSpPr>
          <p:cNvPr id="15" name="Text Placeholder 10">
            <a:extLst>
              <a:ext uri="{FF2B5EF4-FFF2-40B4-BE49-F238E27FC236}">
                <a16:creationId xmlns:a16="http://schemas.microsoft.com/office/drawing/2014/main" id="{30892B14-4811-4781-A0D4-2D26A55DFF2F}"/>
              </a:ext>
            </a:extLst>
          </p:cNvPr>
          <p:cNvSpPr>
            <a:spLocks noGrp="1"/>
          </p:cNvSpPr>
          <p:nvPr>
            <p:ph type="body" sz="quarter" idx="16" hasCustomPrompt="1"/>
          </p:nvPr>
        </p:nvSpPr>
        <p:spPr>
          <a:xfrm>
            <a:off x="920003" y="1617548"/>
            <a:ext cx="876929" cy="720399"/>
          </a:xfrm>
          <a:prstGeom prst="rect">
            <a:avLst/>
          </a:prstGeom>
          <a:ln w="28575">
            <a:solidFill>
              <a:schemeClr val="accent4"/>
            </a:solidFill>
          </a:ln>
        </p:spPr>
        <p:txBody>
          <a:bodyPr lIns="0" tIns="0" rIns="0" bIns="0" anchor="ctr"/>
          <a:lstStyle>
            <a:lvl1pPr marL="0" indent="0" algn="ctr">
              <a:lnSpc>
                <a:spcPct val="100000"/>
              </a:lnSpc>
              <a:spcBef>
                <a:spcPts val="0"/>
              </a:spcBef>
              <a:buNone/>
              <a:defRPr sz="2400" cap="all" spc="100" baseline="0">
                <a:solidFill>
                  <a:schemeClr val="accent5">
                    <a:lumMod val="50000"/>
                  </a:schemeClr>
                </a:solidFill>
                <a:latin typeface="+mj-lt"/>
              </a:defRPr>
            </a:lvl1pPr>
          </a:lstStyle>
          <a:p>
            <a:pPr lvl="0"/>
            <a:r>
              <a:rPr lang="en-US" dirty="0"/>
              <a:t>text</a:t>
            </a:r>
          </a:p>
        </p:txBody>
      </p:sp>
      <p:sp>
        <p:nvSpPr>
          <p:cNvPr id="22" name="Text Placeholder 10">
            <a:extLst>
              <a:ext uri="{FF2B5EF4-FFF2-40B4-BE49-F238E27FC236}">
                <a16:creationId xmlns:a16="http://schemas.microsoft.com/office/drawing/2014/main" id="{950B6E72-89BA-408A-B2C8-8424747605D1}"/>
              </a:ext>
            </a:extLst>
          </p:cNvPr>
          <p:cNvSpPr>
            <a:spLocks noGrp="1"/>
          </p:cNvSpPr>
          <p:nvPr>
            <p:ph type="body" sz="quarter" idx="18" hasCustomPrompt="1"/>
          </p:nvPr>
        </p:nvSpPr>
        <p:spPr>
          <a:xfrm>
            <a:off x="920003" y="3180036"/>
            <a:ext cx="876930" cy="720400"/>
          </a:xfrm>
          <a:prstGeom prst="rect">
            <a:avLst/>
          </a:prstGeom>
          <a:ln w="28575">
            <a:solidFill>
              <a:schemeClr val="accent4"/>
            </a:solidFill>
          </a:ln>
        </p:spPr>
        <p:txBody>
          <a:bodyPr lIns="0" tIns="0" rIns="0" bIns="0" anchor="ctr"/>
          <a:lstStyle>
            <a:lvl1pPr marL="0" indent="0" algn="ctr">
              <a:lnSpc>
                <a:spcPct val="100000"/>
              </a:lnSpc>
              <a:spcBef>
                <a:spcPts val="0"/>
              </a:spcBef>
              <a:buNone/>
              <a:defRPr sz="2400" cap="all" spc="100" baseline="0">
                <a:solidFill>
                  <a:schemeClr val="accent5">
                    <a:lumMod val="50000"/>
                  </a:schemeClr>
                </a:solidFill>
                <a:latin typeface="+mj-lt"/>
              </a:defRPr>
            </a:lvl1pPr>
          </a:lstStyle>
          <a:p>
            <a:pPr lvl="0"/>
            <a:r>
              <a:rPr lang="en-US" dirty="0"/>
              <a:t>text</a:t>
            </a:r>
          </a:p>
        </p:txBody>
      </p:sp>
      <p:sp>
        <p:nvSpPr>
          <p:cNvPr id="24" name="Text Placeholder 10">
            <a:extLst>
              <a:ext uri="{FF2B5EF4-FFF2-40B4-BE49-F238E27FC236}">
                <a16:creationId xmlns:a16="http://schemas.microsoft.com/office/drawing/2014/main" id="{1FCE449C-D340-41D2-BDD5-5A31068FC8B8}"/>
              </a:ext>
            </a:extLst>
          </p:cNvPr>
          <p:cNvSpPr>
            <a:spLocks noGrp="1"/>
          </p:cNvSpPr>
          <p:nvPr>
            <p:ph type="body" sz="quarter" idx="20" hasCustomPrompt="1"/>
          </p:nvPr>
        </p:nvSpPr>
        <p:spPr>
          <a:xfrm>
            <a:off x="920003" y="4760985"/>
            <a:ext cx="876930" cy="720400"/>
          </a:xfrm>
          <a:prstGeom prst="rect">
            <a:avLst/>
          </a:prstGeom>
          <a:ln w="28575">
            <a:solidFill>
              <a:schemeClr val="accent4"/>
            </a:solidFill>
          </a:ln>
        </p:spPr>
        <p:txBody>
          <a:bodyPr lIns="0" tIns="0" rIns="0" bIns="0" anchor="ctr"/>
          <a:lstStyle>
            <a:lvl1pPr marL="0" indent="0" algn="ctr">
              <a:lnSpc>
                <a:spcPct val="100000"/>
              </a:lnSpc>
              <a:spcBef>
                <a:spcPts val="0"/>
              </a:spcBef>
              <a:buNone/>
              <a:defRPr sz="2400" cap="all" spc="100" baseline="0">
                <a:solidFill>
                  <a:schemeClr val="accent5">
                    <a:lumMod val="50000"/>
                  </a:schemeClr>
                </a:solidFill>
                <a:latin typeface="+mj-lt"/>
              </a:defRPr>
            </a:lvl1pPr>
          </a:lstStyle>
          <a:p>
            <a:pPr lvl="0"/>
            <a:r>
              <a:rPr lang="en-US" dirty="0"/>
              <a:t>text</a:t>
            </a:r>
          </a:p>
        </p:txBody>
      </p:sp>
      <p:sp>
        <p:nvSpPr>
          <p:cNvPr id="14" name="Text Placeholder 10">
            <a:extLst>
              <a:ext uri="{FF2B5EF4-FFF2-40B4-BE49-F238E27FC236}">
                <a16:creationId xmlns:a16="http://schemas.microsoft.com/office/drawing/2014/main" id="{41E2BD66-8465-46D7-9283-569B4EE4590B}"/>
              </a:ext>
            </a:extLst>
          </p:cNvPr>
          <p:cNvSpPr>
            <a:spLocks noGrp="1"/>
          </p:cNvSpPr>
          <p:nvPr>
            <p:ph type="body" sz="quarter" idx="12" hasCustomPrompt="1"/>
          </p:nvPr>
        </p:nvSpPr>
        <p:spPr>
          <a:xfrm>
            <a:off x="2102977" y="1456753"/>
            <a:ext cx="33650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21" name="Text Placeholder 10">
            <a:extLst>
              <a:ext uri="{FF2B5EF4-FFF2-40B4-BE49-F238E27FC236}">
                <a16:creationId xmlns:a16="http://schemas.microsoft.com/office/drawing/2014/main" id="{13CFC961-1ED9-4817-9DB9-A1F1D0FD2ABA}"/>
              </a:ext>
            </a:extLst>
          </p:cNvPr>
          <p:cNvSpPr>
            <a:spLocks noGrp="1"/>
          </p:cNvSpPr>
          <p:nvPr>
            <p:ph type="body" sz="quarter" idx="17" hasCustomPrompt="1"/>
          </p:nvPr>
        </p:nvSpPr>
        <p:spPr>
          <a:xfrm>
            <a:off x="2102977" y="3031685"/>
            <a:ext cx="33650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23" name="Text Placeholder 10">
            <a:extLst>
              <a:ext uri="{FF2B5EF4-FFF2-40B4-BE49-F238E27FC236}">
                <a16:creationId xmlns:a16="http://schemas.microsoft.com/office/drawing/2014/main" id="{7E0D9B8E-402D-44A1-920E-4838543BD9F3}"/>
              </a:ext>
            </a:extLst>
          </p:cNvPr>
          <p:cNvSpPr>
            <a:spLocks noGrp="1"/>
          </p:cNvSpPr>
          <p:nvPr>
            <p:ph type="body" sz="quarter" idx="19" hasCustomPrompt="1"/>
          </p:nvPr>
        </p:nvSpPr>
        <p:spPr>
          <a:xfrm>
            <a:off x="2102977" y="4612634"/>
            <a:ext cx="3365003" cy="1017102"/>
          </a:xfrm>
          <a:prstGeom prst="rect">
            <a:avLst/>
          </a:prstGeom>
        </p:spPr>
        <p:txBody>
          <a:bodyPr anchor="t"/>
          <a:lstStyle>
            <a:lvl1pPr marL="0" indent="0" algn="l">
              <a:lnSpc>
                <a:spcPct val="125000"/>
              </a:lnSpc>
              <a:spcBef>
                <a:spcPts val="0"/>
              </a:spcBef>
              <a:buNone/>
              <a:defRPr sz="1600" cap="none" spc="100" baseline="0">
                <a:solidFill>
                  <a:schemeClr val="tx1"/>
                </a:solidFill>
                <a:latin typeface="+mn-lt"/>
              </a:defRPr>
            </a:lvl1pPr>
          </a:lstStyle>
          <a:p>
            <a:pPr lvl="0"/>
            <a:r>
              <a:rPr lang="en-US" dirty="0"/>
              <a:t>Click to add text</a:t>
            </a:r>
          </a:p>
        </p:txBody>
      </p:sp>
      <p:sp>
        <p:nvSpPr>
          <p:cNvPr id="25" name="Date Placeholder 3">
            <a:extLst>
              <a:ext uri="{FF2B5EF4-FFF2-40B4-BE49-F238E27FC236}">
                <a16:creationId xmlns:a16="http://schemas.microsoft.com/office/drawing/2014/main" id="{64607288-5296-4BAF-B405-7F1902FA0EF0}"/>
              </a:ext>
            </a:extLst>
          </p:cNvPr>
          <p:cNvSpPr>
            <a:spLocks noGrp="1"/>
          </p:cNvSpPr>
          <p:nvPr>
            <p:ph type="dt" sz="half" idx="2"/>
          </p:nvPr>
        </p:nvSpPr>
        <p:spPr>
          <a:xfrm>
            <a:off x="0" y="6248018"/>
            <a:ext cx="2435528" cy="614850"/>
          </a:xfrm>
          <a:prstGeom prst="rect">
            <a:avLst/>
          </a:prstGeom>
          <a:solidFill>
            <a:schemeClr val="accent2">
              <a:alpha val="92000"/>
            </a:schemeClr>
          </a:solidFill>
        </p:spPr>
        <p:txBody>
          <a:bodyPr vert="horz" lIns="274320" tIns="0" rIns="91440" bIns="45720" rtlCol="0" anchor="ctr"/>
          <a:lstStyle>
            <a:lvl1pPr algn="ctr">
              <a:defRPr sz="1200" spc="100" baseline="0">
                <a:solidFill>
                  <a:schemeClr val="bg1"/>
                </a:solidFill>
                <a:effectLst>
                  <a:outerShdw blurRad="38100" dist="38100" dir="2700000" algn="tl">
                    <a:srgbClr val="000000">
                      <a:alpha val="43137"/>
                    </a:srgbClr>
                  </a:outerShdw>
                </a:effectLst>
              </a:defRPr>
            </a:lvl1pPr>
          </a:lstStyle>
          <a:p>
            <a:r>
              <a:rPr lang="en-US" dirty="0"/>
              <a:t>2022</a:t>
            </a:r>
          </a:p>
        </p:txBody>
      </p:sp>
      <p:sp>
        <p:nvSpPr>
          <p:cNvPr id="8" name="Picture Placeholder 8">
            <a:extLst>
              <a:ext uri="{FF2B5EF4-FFF2-40B4-BE49-F238E27FC236}">
                <a16:creationId xmlns:a16="http://schemas.microsoft.com/office/drawing/2014/main" id="{61341B70-2018-4DBE-BB9A-D1F7A895F9BE}"/>
              </a:ext>
            </a:extLst>
          </p:cNvPr>
          <p:cNvSpPr>
            <a:spLocks noGrp="1"/>
          </p:cNvSpPr>
          <p:nvPr>
            <p:ph type="pic" sz="quarter" idx="10" hasCustomPrompt="1"/>
          </p:nvPr>
        </p:nvSpPr>
        <p:spPr>
          <a:xfrm>
            <a:off x="6384174" y="0"/>
            <a:ext cx="5807825" cy="6858000"/>
          </a:xfrm>
          <a:prstGeom prst="rect">
            <a:avLst/>
          </a:prstGeom>
        </p:spPr>
        <p:txBody>
          <a:bodyPr/>
          <a:lstStyle>
            <a:lvl1pPr marL="0" indent="0" algn="ctr">
              <a:buNone/>
              <a:defRPr/>
            </a:lvl1pPr>
          </a:lstStyle>
          <a:p>
            <a:r>
              <a:rPr lang="en-US" dirty="0"/>
              <a:t>Click to add photo</a:t>
            </a:r>
          </a:p>
        </p:txBody>
      </p:sp>
      <p:sp>
        <p:nvSpPr>
          <p:cNvPr id="13" name="Footer Placeholder 3">
            <a:extLst>
              <a:ext uri="{FF2B5EF4-FFF2-40B4-BE49-F238E27FC236}">
                <a16:creationId xmlns:a16="http://schemas.microsoft.com/office/drawing/2014/main" id="{83CCEE28-12C2-4138-9214-420B5A5BCEC1}"/>
              </a:ext>
            </a:extLst>
          </p:cNvPr>
          <p:cNvSpPr>
            <a:spLocks noGrp="1"/>
          </p:cNvSpPr>
          <p:nvPr>
            <p:ph type="ftr" sz="quarter" idx="11"/>
          </p:nvPr>
        </p:nvSpPr>
        <p:spPr>
          <a:xfrm>
            <a:off x="2439762" y="6248018"/>
            <a:ext cx="7267426" cy="620868"/>
          </a:xfrm>
          <a:prstGeom prst="rect">
            <a:avLst/>
          </a:prstGeom>
          <a:solidFill>
            <a:schemeClr val="accent2">
              <a:alpha val="92000"/>
            </a:schemeClr>
          </a:solidFill>
        </p:spPr>
        <p:txBody>
          <a:bodyPr tIns="0"/>
          <a:lstStyle>
            <a:lvl1pPr>
              <a:defRPr>
                <a:solidFill>
                  <a:schemeClr val="bg1"/>
                </a:solidFill>
                <a:effectLst>
                  <a:outerShdw blurRad="38100" dist="38100" dir="2700000" algn="tl">
                    <a:srgbClr val="000000">
                      <a:alpha val="43137"/>
                    </a:srgbClr>
                  </a:outerShdw>
                </a:effectLst>
              </a:defRPr>
            </a:lvl1pPr>
          </a:lstStyle>
          <a:p>
            <a:r>
              <a:rPr lang="en-US" dirty="0"/>
              <a:t>Pitch deck</a:t>
            </a:r>
          </a:p>
        </p:txBody>
      </p:sp>
      <p:sp>
        <p:nvSpPr>
          <p:cNvPr id="27" name="Slide Number Placeholder 5">
            <a:extLst>
              <a:ext uri="{FF2B5EF4-FFF2-40B4-BE49-F238E27FC236}">
                <a16:creationId xmlns:a16="http://schemas.microsoft.com/office/drawing/2014/main" id="{347ECA7D-7D2B-475F-874D-51236135A6E9}"/>
              </a:ext>
            </a:extLst>
          </p:cNvPr>
          <p:cNvSpPr>
            <a:spLocks noGrp="1"/>
          </p:cNvSpPr>
          <p:nvPr>
            <p:ph type="sldNum" sz="quarter" idx="4"/>
          </p:nvPr>
        </p:nvSpPr>
        <p:spPr>
          <a:xfrm>
            <a:off x="9707188" y="6248018"/>
            <a:ext cx="2495699" cy="620866"/>
          </a:xfrm>
          <a:prstGeom prst="rect">
            <a:avLst/>
          </a:prstGeom>
          <a:solidFill>
            <a:schemeClr val="accent2">
              <a:alpha val="92000"/>
            </a:schemeClr>
          </a:solidFill>
        </p:spPr>
        <p:txBody>
          <a:bodyPr vert="horz" lIns="457200" tIns="0" rIns="91440" bIns="45720" rtlCol="0" anchor="ctr"/>
          <a:lstStyle>
            <a:lvl1pPr algn="ct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42463664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arket Opportunity Comparison">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198964-B829-4E4F-AAE7-4D7A404AB794}"/>
              </a:ext>
            </a:extLst>
          </p:cNvPr>
          <p:cNvSpPr>
            <a:spLocks noGrp="1"/>
          </p:cNvSpPr>
          <p:nvPr>
            <p:ph type="title" hasCustomPrompt="1"/>
          </p:nvPr>
        </p:nvSpPr>
        <p:spPr>
          <a:xfrm>
            <a:off x="3233057" y="698523"/>
            <a:ext cx="5715000" cy="469089"/>
          </a:xfrm>
          <a:prstGeom prst="rect">
            <a:avLst/>
          </a:prstGeom>
        </p:spPr>
        <p:txBody>
          <a:bodyPr anchor="ctr"/>
          <a:lstStyle>
            <a:lvl1pPr algn="ctr">
              <a:defRPr sz="2400" cap="all" spc="100" baseline="0">
                <a:solidFill>
                  <a:schemeClr val="accent2"/>
                </a:solidFill>
              </a:defRPr>
            </a:lvl1pPr>
          </a:lstStyle>
          <a:p>
            <a:r>
              <a:rPr lang="en-US" dirty="0"/>
              <a:t>Click to add title</a:t>
            </a:r>
          </a:p>
        </p:txBody>
      </p:sp>
      <p:sp>
        <p:nvSpPr>
          <p:cNvPr id="21" name="Text Placeholder 10">
            <a:extLst>
              <a:ext uri="{FF2B5EF4-FFF2-40B4-BE49-F238E27FC236}">
                <a16:creationId xmlns:a16="http://schemas.microsoft.com/office/drawing/2014/main" id="{F7C80E83-E343-4BA5-ABB5-ACA84EEE6236}"/>
              </a:ext>
            </a:extLst>
          </p:cNvPr>
          <p:cNvSpPr>
            <a:spLocks noGrp="1"/>
          </p:cNvSpPr>
          <p:nvPr>
            <p:ph type="body" sz="quarter" idx="16" hasCustomPrompt="1"/>
          </p:nvPr>
        </p:nvSpPr>
        <p:spPr>
          <a:xfrm>
            <a:off x="1681078" y="1853427"/>
            <a:ext cx="1252367" cy="863490"/>
          </a:xfrm>
          <a:prstGeom prst="rect">
            <a:avLst/>
          </a:prstGeom>
          <a:ln w="28575">
            <a:solidFill>
              <a:schemeClr val="accent4"/>
            </a:solidFill>
          </a:ln>
        </p:spPr>
        <p:txBody>
          <a:bodyPr anchor="ctr"/>
          <a:lstStyle>
            <a:lvl1pPr marL="0" indent="0" algn="ctr">
              <a:buNone/>
              <a:defRPr sz="3200" cap="all" spc="100" baseline="0">
                <a:solidFill>
                  <a:schemeClr val="accent5">
                    <a:lumMod val="50000"/>
                  </a:schemeClr>
                </a:solidFill>
                <a:latin typeface="+mj-lt"/>
              </a:defRPr>
            </a:lvl1pPr>
          </a:lstStyle>
          <a:p>
            <a:pPr lvl="0"/>
            <a:r>
              <a:rPr lang="en-US" dirty="0"/>
              <a:t>text</a:t>
            </a:r>
          </a:p>
        </p:txBody>
      </p:sp>
      <p:sp>
        <p:nvSpPr>
          <p:cNvPr id="20" name="Text Placeholder 10">
            <a:extLst>
              <a:ext uri="{FF2B5EF4-FFF2-40B4-BE49-F238E27FC236}">
                <a16:creationId xmlns:a16="http://schemas.microsoft.com/office/drawing/2014/main" id="{BA56986C-C9AC-44CD-9D32-24AA209F7648}"/>
              </a:ext>
            </a:extLst>
          </p:cNvPr>
          <p:cNvSpPr>
            <a:spLocks noGrp="1"/>
          </p:cNvSpPr>
          <p:nvPr>
            <p:ph type="body" sz="quarter" idx="12" hasCustomPrompt="1"/>
          </p:nvPr>
        </p:nvSpPr>
        <p:spPr>
          <a:xfrm>
            <a:off x="838200" y="2883704"/>
            <a:ext cx="2939143" cy="469089"/>
          </a:xfrm>
          <a:prstGeom prst="rect">
            <a:avLst/>
          </a:prstGeom>
        </p:spPr>
        <p:txBody>
          <a:bodyPr anchor="t"/>
          <a:lstStyle>
            <a:lvl1pPr marL="0" indent="0" algn="ctr">
              <a:lnSpc>
                <a:spcPct val="125000"/>
              </a:lnSpc>
              <a:spcBef>
                <a:spcPts val="0"/>
              </a:spcBef>
              <a:buNone/>
              <a:defRPr sz="1800" cap="none" spc="100" baseline="0">
                <a:solidFill>
                  <a:schemeClr val="tx1"/>
                </a:solidFill>
                <a:latin typeface="+mn-lt"/>
              </a:defRPr>
            </a:lvl1pPr>
          </a:lstStyle>
          <a:p>
            <a:pPr lvl="0"/>
            <a:r>
              <a:rPr lang="en-US" dirty="0"/>
              <a:t>Click to add text</a:t>
            </a:r>
          </a:p>
        </p:txBody>
      </p:sp>
      <p:sp>
        <p:nvSpPr>
          <p:cNvPr id="27" name="Text Placeholder 10">
            <a:extLst>
              <a:ext uri="{FF2B5EF4-FFF2-40B4-BE49-F238E27FC236}">
                <a16:creationId xmlns:a16="http://schemas.microsoft.com/office/drawing/2014/main" id="{61B45AB9-9A5F-4872-A322-AD3890A5BE65}"/>
              </a:ext>
            </a:extLst>
          </p:cNvPr>
          <p:cNvSpPr>
            <a:spLocks noGrp="1"/>
          </p:cNvSpPr>
          <p:nvPr>
            <p:ph type="body" sz="quarter" idx="17" hasCustomPrompt="1"/>
          </p:nvPr>
        </p:nvSpPr>
        <p:spPr>
          <a:xfrm>
            <a:off x="838200" y="3253816"/>
            <a:ext cx="2939143" cy="469089"/>
          </a:xfrm>
          <a:prstGeom prst="rect">
            <a:avLst/>
          </a:prstGeom>
        </p:spPr>
        <p:txBody>
          <a:bodyPr anchor="t"/>
          <a:lstStyle>
            <a:lvl1pPr marL="0" indent="0" algn="ctr">
              <a:lnSpc>
                <a:spcPct val="125000"/>
              </a:lnSpc>
              <a:spcBef>
                <a:spcPts val="0"/>
              </a:spcBef>
              <a:buNone/>
              <a:defRPr sz="1400" cap="none" spc="100" baseline="0">
                <a:solidFill>
                  <a:schemeClr val="tx1"/>
                </a:solidFill>
                <a:latin typeface="+mn-lt"/>
              </a:defRPr>
            </a:lvl1pPr>
          </a:lstStyle>
          <a:p>
            <a:pPr lvl="0"/>
            <a:r>
              <a:rPr lang="en-US" dirty="0"/>
              <a:t>Click to add text</a:t>
            </a:r>
          </a:p>
        </p:txBody>
      </p:sp>
      <p:sp>
        <p:nvSpPr>
          <p:cNvPr id="29" name="Text Placeholder 10">
            <a:extLst>
              <a:ext uri="{FF2B5EF4-FFF2-40B4-BE49-F238E27FC236}">
                <a16:creationId xmlns:a16="http://schemas.microsoft.com/office/drawing/2014/main" id="{E5E3032E-6B86-4F42-95E1-7C7B13087199}"/>
              </a:ext>
            </a:extLst>
          </p:cNvPr>
          <p:cNvSpPr>
            <a:spLocks noGrp="1"/>
          </p:cNvSpPr>
          <p:nvPr>
            <p:ph type="body" sz="quarter" idx="19" hasCustomPrompt="1"/>
          </p:nvPr>
        </p:nvSpPr>
        <p:spPr>
          <a:xfrm>
            <a:off x="5469646" y="1853426"/>
            <a:ext cx="1252367" cy="863491"/>
          </a:xfrm>
          <a:prstGeom prst="rect">
            <a:avLst/>
          </a:prstGeom>
          <a:ln w="28575">
            <a:solidFill>
              <a:schemeClr val="accent4"/>
            </a:solidFill>
          </a:ln>
        </p:spPr>
        <p:txBody>
          <a:bodyPr anchor="ctr"/>
          <a:lstStyle>
            <a:lvl1pPr marL="0" indent="0" algn="ctr">
              <a:buNone/>
              <a:defRPr sz="3200" cap="all" spc="100" baseline="0">
                <a:solidFill>
                  <a:schemeClr val="accent5">
                    <a:lumMod val="50000"/>
                  </a:schemeClr>
                </a:solidFill>
                <a:latin typeface="+mj-lt"/>
              </a:defRPr>
            </a:lvl1pPr>
          </a:lstStyle>
          <a:p>
            <a:pPr lvl="0"/>
            <a:r>
              <a:rPr lang="en-US" dirty="0"/>
              <a:t>text</a:t>
            </a:r>
          </a:p>
        </p:txBody>
      </p:sp>
      <p:sp>
        <p:nvSpPr>
          <p:cNvPr id="28" name="Text Placeholder 10">
            <a:extLst>
              <a:ext uri="{FF2B5EF4-FFF2-40B4-BE49-F238E27FC236}">
                <a16:creationId xmlns:a16="http://schemas.microsoft.com/office/drawing/2014/main" id="{C56EA384-B876-4E37-81CC-FF14C8064ED4}"/>
              </a:ext>
            </a:extLst>
          </p:cNvPr>
          <p:cNvSpPr>
            <a:spLocks noGrp="1"/>
          </p:cNvSpPr>
          <p:nvPr>
            <p:ph type="body" sz="quarter" idx="18" hasCustomPrompt="1"/>
          </p:nvPr>
        </p:nvSpPr>
        <p:spPr>
          <a:xfrm>
            <a:off x="4626428" y="2883704"/>
            <a:ext cx="2939143" cy="469089"/>
          </a:xfrm>
          <a:prstGeom prst="rect">
            <a:avLst/>
          </a:prstGeom>
        </p:spPr>
        <p:txBody>
          <a:bodyPr anchor="t"/>
          <a:lstStyle>
            <a:lvl1pPr marL="0" indent="0" algn="ctr">
              <a:lnSpc>
                <a:spcPct val="125000"/>
              </a:lnSpc>
              <a:spcBef>
                <a:spcPts val="0"/>
              </a:spcBef>
              <a:buNone/>
              <a:defRPr sz="1800" cap="none" spc="100" baseline="0">
                <a:solidFill>
                  <a:schemeClr val="tx1"/>
                </a:solidFill>
                <a:latin typeface="+mn-lt"/>
              </a:defRPr>
            </a:lvl1pPr>
          </a:lstStyle>
          <a:p>
            <a:pPr lvl="0"/>
            <a:r>
              <a:rPr lang="en-US" dirty="0"/>
              <a:t>Click to add text</a:t>
            </a:r>
          </a:p>
        </p:txBody>
      </p:sp>
      <p:sp>
        <p:nvSpPr>
          <p:cNvPr id="30" name="Text Placeholder 10">
            <a:extLst>
              <a:ext uri="{FF2B5EF4-FFF2-40B4-BE49-F238E27FC236}">
                <a16:creationId xmlns:a16="http://schemas.microsoft.com/office/drawing/2014/main" id="{7A136A37-A8C3-48F4-978F-3042B2451FFF}"/>
              </a:ext>
            </a:extLst>
          </p:cNvPr>
          <p:cNvSpPr>
            <a:spLocks noGrp="1"/>
          </p:cNvSpPr>
          <p:nvPr>
            <p:ph type="body" sz="quarter" idx="20" hasCustomPrompt="1"/>
          </p:nvPr>
        </p:nvSpPr>
        <p:spPr>
          <a:xfrm>
            <a:off x="4626428" y="3253816"/>
            <a:ext cx="2939143" cy="469089"/>
          </a:xfrm>
          <a:prstGeom prst="rect">
            <a:avLst/>
          </a:prstGeom>
        </p:spPr>
        <p:txBody>
          <a:bodyPr anchor="t"/>
          <a:lstStyle>
            <a:lvl1pPr marL="0" indent="0" algn="ctr">
              <a:lnSpc>
                <a:spcPct val="125000"/>
              </a:lnSpc>
              <a:spcBef>
                <a:spcPts val="0"/>
              </a:spcBef>
              <a:buNone/>
              <a:defRPr sz="1400" cap="none" spc="100" baseline="0">
                <a:solidFill>
                  <a:schemeClr val="tx1"/>
                </a:solidFill>
                <a:latin typeface="+mn-lt"/>
              </a:defRPr>
            </a:lvl1pPr>
          </a:lstStyle>
          <a:p>
            <a:pPr lvl="0"/>
            <a:r>
              <a:rPr lang="en-US" dirty="0"/>
              <a:t>Click to add text</a:t>
            </a:r>
          </a:p>
        </p:txBody>
      </p:sp>
      <p:sp>
        <p:nvSpPr>
          <p:cNvPr id="32" name="Text Placeholder 10">
            <a:extLst>
              <a:ext uri="{FF2B5EF4-FFF2-40B4-BE49-F238E27FC236}">
                <a16:creationId xmlns:a16="http://schemas.microsoft.com/office/drawing/2014/main" id="{90D156C2-557C-45F2-B9BA-7CE533312A02}"/>
              </a:ext>
            </a:extLst>
          </p:cNvPr>
          <p:cNvSpPr>
            <a:spLocks noGrp="1"/>
          </p:cNvSpPr>
          <p:nvPr>
            <p:ph type="body" sz="quarter" idx="22" hasCustomPrompt="1"/>
          </p:nvPr>
        </p:nvSpPr>
        <p:spPr>
          <a:xfrm>
            <a:off x="9258214" y="1853427"/>
            <a:ext cx="1252028" cy="863492"/>
          </a:xfrm>
          <a:prstGeom prst="rect">
            <a:avLst/>
          </a:prstGeom>
          <a:ln w="28575">
            <a:solidFill>
              <a:schemeClr val="accent4"/>
            </a:solidFill>
          </a:ln>
        </p:spPr>
        <p:txBody>
          <a:bodyPr anchor="ctr"/>
          <a:lstStyle>
            <a:lvl1pPr marL="0" indent="0" algn="ctr">
              <a:buNone/>
              <a:defRPr sz="3200" cap="all" spc="100" baseline="0">
                <a:solidFill>
                  <a:schemeClr val="accent5">
                    <a:lumMod val="50000"/>
                  </a:schemeClr>
                </a:solidFill>
                <a:latin typeface="+mj-lt"/>
              </a:defRPr>
            </a:lvl1pPr>
          </a:lstStyle>
          <a:p>
            <a:pPr lvl="0"/>
            <a:r>
              <a:rPr lang="en-US" dirty="0"/>
              <a:t>text</a:t>
            </a:r>
          </a:p>
        </p:txBody>
      </p:sp>
      <p:sp>
        <p:nvSpPr>
          <p:cNvPr id="31" name="Text Placeholder 10">
            <a:extLst>
              <a:ext uri="{FF2B5EF4-FFF2-40B4-BE49-F238E27FC236}">
                <a16:creationId xmlns:a16="http://schemas.microsoft.com/office/drawing/2014/main" id="{38E358D4-D1F9-4872-A079-98E1F6BD662D}"/>
              </a:ext>
            </a:extLst>
          </p:cNvPr>
          <p:cNvSpPr>
            <a:spLocks noGrp="1"/>
          </p:cNvSpPr>
          <p:nvPr>
            <p:ph type="body" sz="quarter" idx="21" hasCustomPrompt="1"/>
          </p:nvPr>
        </p:nvSpPr>
        <p:spPr>
          <a:xfrm>
            <a:off x="8414657" y="2883704"/>
            <a:ext cx="2939143" cy="469089"/>
          </a:xfrm>
          <a:prstGeom prst="rect">
            <a:avLst/>
          </a:prstGeom>
        </p:spPr>
        <p:txBody>
          <a:bodyPr anchor="t"/>
          <a:lstStyle>
            <a:lvl1pPr marL="0" indent="0" algn="ctr">
              <a:lnSpc>
                <a:spcPct val="125000"/>
              </a:lnSpc>
              <a:spcBef>
                <a:spcPts val="0"/>
              </a:spcBef>
              <a:buNone/>
              <a:defRPr sz="1800" cap="none" spc="100" baseline="0">
                <a:solidFill>
                  <a:schemeClr val="tx1"/>
                </a:solidFill>
                <a:latin typeface="+mn-lt"/>
              </a:defRPr>
            </a:lvl1pPr>
          </a:lstStyle>
          <a:p>
            <a:pPr lvl="0"/>
            <a:r>
              <a:rPr lang="en-US" dirty="0"/>
              <a:t>Click to add text</a:t>
            </a:r>
          </a:p>
        </p:txBody>
      </p:sp>
      <p:sp>
        <p:nvSpPr>
          <p:cNvPr id="33" name="Text Placeholder 10">
            <a:extLst>
              <a:ext uri="{FF2B5EF4-FFF2-40B4-BE49-F238E27FC236}">
                <a16:creationId xmlns:a16="http://schemas.microsoft.com/office/drawing/2014/main" id="{8D809314-142B-40CA-8424-37611F5E9C1F}"/>
              </a:ext>
            </a:extLst>
          </p:cNvPr>
          <p:cNvSpPr>
            <a:spLocks noGrp="1"/>
          </p:cNvSpPr>
          <p:nvPr>
            <p:ph type="body" sz="quarter" idx="23" hasCustomPrompt="1"/>
          </p:nvPr>
        </p:nvSpPr>
        <p:spPr>
          <a:xfrm>
            <a:off x="8414657" y="3253816"/>
            <a:ext cx="2939143" cy="469089"/>
          </a:xfrm>
          <a:prstGeom prst="rect">
            <a:avLst/>
          </a:prstGeom>
        </p:spPr>
        <p:txBody>
          <a:bodyPr anchor="t"/>
          <a:lstStyle>
            <a:lvl1pPr marL="0" indent="0" algn="ctr">
              <a:lnSpc>
                <a:spcPct val="125000"/>
              </a:lnSpc>
              <a:spcBef>
                <a:spcPts val="0"/>
              </a:spcBef>
              <a:buNone/>
              <a:defRPr sz="1400" cap="none" spc="100" baseline="0">
                <a:solidFill>
                  <a:schemeClr val="tx1"/>
                </a:solidFill>
                <a:latin typeface="+mn-lt"/>
              </a:defRPr>
            </a:lvl1pPr>
          </a:lstStyle>
          <a:p>
            <a:pPr lvl="0"/>
            <a:r>
              <a:rPr lang="en-US" dirty="0"/>
              <a:t>Click to add text</a:t>
            </a:r>
          </a:p>
        </p:txBody>
      </p:sp>
      <p:sp>
        <p:nvSpPr>
          <p:cNvPr id="16" name="Picture Placeholder 8">
            <a:extLst>
              <a:ext uri="{FF2B5EF4-FFF2-40B4-BE49-F238E27FC236}">
                <a16:creationId xmlns:a16="http://schemas.microsoft.com/office/drawing/2014/main" id="{3B652552-1A5B-4884-9BDF-1A2663959342}"/>
              </a:ext>
            </a:extLst>
          </p:cNvPr>
          <p:cNvSpPr>
            <a:spLocks noGrp="1"/>
          </p:cNvSpPr>
          <p:nvPr>
            <p:ph type="pic" sz="quarter" idx="14" hasCustomPrompt="1"/>
          </p:nvPr>
        </p:nvSpPr>
        <p:spPr>
          <a:xfrm>
            <a:off x="0" y="4234542"/>
            <a:ext cx="12191999" cy="2623457"/>
          </a:xfrm>
          <a:prstGeom prst="rect">
            <a:avLst/>
          </a:prstGeom>
        </p:spPr>
        <p:txBody>
          <a:bodyPr/>
          <a:lstStyle>
            <a:lvl1pPr marL="0" indent="0" algn="ctr">
              <a:buNone/>
              <a:defRPr/>
            </a:lvl1pPr>
          </a:lstStyle>
          <a:p>
            <a:r>
              <a:rPr lang="en-US" dirty="0"/>
              <a:t>Click to add photo</a:t>
            </a:r>
          </a:p>
        </p:txBody>
      </p:sp>
      <p:sp>
        <p:nvSpPr>
          <p:cNvPr id="36" name="Date Placeholder 3">
            <a:extLst>
              <a:ext uri="{FF2B5EF4-FFF2-40B4-BE49-F238E27FC236}">
                <a16:creationId xmlns:a16="http://schemas.microsoft.com/office/drawing/2014/main" id="{5C7A8808-3BA5-498D-8E57-CAB9DF0182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2022</a:t>
            </a:r>
          </a:p>
        </p:txBody>
      </p:sp>
      <p:sp>
        <p:nvSpPr>
          <p:cNvPr id="37" name="Footer Placeholder 4">
            <a:extLst>
              <a:ext uri="{FF2B5EF4-FFF2-40B4-BE49-F238E27FC236}">
                <a16:creationId xmlns:a16="http://schemas.microsoft.com/office/drawing/2014/main" id="{742EE3D7-DACC-458E-82B0-EC87F8BAE8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38" name="Slide Number Placeholder 5">
            <a:extLst>
              <a:ext uri="{FF2B5EF4-FFF2-40B4-BE49-F238E27FC236}">
                <a16:creationId xmlns:a16="http://schemas.microsoft.com/office/drawing/2014/main" id="{8ED908E6-B839-44D9-AFFC-E5E5E592E5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0308492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1225E-57F6-4605-A684-F9B30F1F664E}"/>
              </a:ext>
            </a:extLst>
          </p:cNvPr>
          <p:cNvSpPr>
            <a:spLocks noGrp="1"/>
          </p:cNvSpPr>
          <p:nvPr>
            <p:ph type="title" hasCustomPrompt="1"/>
          </p:nvPr>
        </p:nvSpPr>
        <p:spPr>
          <a:xfrm>
            <a:off x="809568" y="2450440"/>
            <a:ext cx="4143432" cy="548711"/>
          </a:xfrm>
          <a:prstGeom prst="rect">
            <a:avLst/>
          </a:prstGeom>
        </p:spPr>
        <p:txBody>
          <a:bodyPr anchor="b"/>
          <a:lstStyle>
            <a:lvl1pPr>
              <a:defRPr sz="2400" cap="all" spc="100" baseline="0">
                <a:solidFill>
                  <a:schemeClr val="accent2"/>
                </a:solidFill>
              </a:defRPr>
            </a:lvl1pPr>
          </a:lstStyle>
          <a:p>
            <a:r>
              <a:rPr lang="en-US" dirty="0"/>
              <a:t>Click to add title</a:t>
            </a:r>
          </a:p>
        </p:txBody>
      </p:sp>
      <p:sp>
        <p:nvSpPr>
          <p:cNvPr id="7" name="Picture Placeholder 8">
            <a:extLst>
              <a:ext uri="{FF2B5EF4-FFF2-40B4-BE49-F238E27FC236}">
                <a16:creationId xmlns:a16="http://schemas.microsoft.com/office/drawing/2014/main" id="{C93927AF-DF09-4CE5-8767-B2ECF0215BF5}"/>
              </a:ext>
            </a:extLst>
          </p:cNvPr>
          <p:cNvSpPr>
            <a:spLocks noGrp="1"/>
          </p:cNvSpPr>
          <p:nvPr>
            <p:ph type="pic" sz="quarter" idx="10" hasCustomPrompt="1"/>
          </p:nvPr>
        </p:nvSpPr>
        <p:spPr>
          <a:xfrm>
            <a:off x="4837756" y="0"/>
            <a:ext cx="7354243" cy="2862470"/>
          </a:xfrm>
          <a:prstGeom prst="rect">
            <a:avLst/>
          </a:prstGeom>
        </p:spPr>
        <p:txBody>
          <a:bodyPr/>
          <a:lstStyle>
            <a:lvl1pPr marL="0" indent="0" algn="ctr">
              <a:buNone/>
              <a:defRPr/>
            </a:lvl1pPr>
          </a:lstStyle>
          <a:p>
            <a:r>
              <a:rPr lang="en-US" dirty="0"/>
              <a:t>Click to add photo</a:t>
            </a:r>
          </a:p>
        </p:txBody>
      </p:sp>
      <p:sp>
        <p:nvSpPr>
          <p:cNvPr id="12" name="Text Placeholder 10">
            <a:extLst>
              <a:ext uri="{FF2B5EF4-FFF2-40B4-BE49-F238E27FC236}">
                <a16:creationId xmlns:a16="http://schemas.microsoft.com/office/drawing/2014/main" id="{AE2342C8-E968-4F49-930C-F5C43F88F0BF}"/>
              </a:ext>
            </a:extLst>
          </p:cNvPr>
          <p:cNvSpPr>
            <a:spLocks noGrp="1"/>
          </p:cNvSpPr>
          <p:nvPr>
            <p:ph type="body" sz="quarter" idx="16" hasCustomPrompt="1"/>
          </p:nvPr>
        </p:nvSpPr>
        <p:spPr>
          <a:xfrm>
            <a:off x="819728" y="3365446"/>
            <a:ext cx="4953000"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1" name="Text Placeholder 10">
            <a:extLst>
              <a:ext uri="{FF2B5EF4-FFF2-40B4-BE49-F238E27FC236}">
                <a16:creationId xmlns:a16="http://schemas.microsoft.com/office/drawing/2014/main" id="{FE8D114B-8AAB-41D6-AFCF-750066A65291}"/>
              </a:ext>
            </a:extLst>
          </p:cNvPr>
          <p:cNvSpPr>
            <a:spLocks noGrp="1"/>
          </p:cNvSpPr>
          <p:nvPr>
            <p:ph type="body" sz="quarter" idx="12" hasCustomPrompt="1"/>
          </p:nvPr>
        </p:nvSpPr>
        <p:spPr>
          <a:xfrm>
            <a:off x="819728" y="3744950"/>
            <a:ext cx="4953000" cy="2046251"/>
          </a:xfrm>
          <a:prstGeom prst="rect">
            <a:avLst/>
          </a:prstGeom>
        </p:spPr>
        <p:txBody>
          <a:bodyPr anchor="t"/>
          <a:lstStyle>
            <a:lvl1pPr marL="0" indent="0" algn="l">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15" name="Text Placeholder 10">
            <a:extLst>
              <a:ext uri="{FF2B5EF4-FFF2-40B4-BE49-F238E27FC236}">
                <a16:creationId xmlns:a16="http://schemas.microsoft.com/office/drawing/2014/main" id="{DCCC938D-0BC7-4BBB-BBF2-B830D9D0C13A}"/>
              </a:ext>
            </a:extLst>
          </p:cNvPr>
          <p:cNvSpPr>
            <a:spLocks noGrp="1"/>
          </p:cNvSpPr>
          <p:nvPr>
            <p:ph type="body" sz="quarter" idx="18" hasCustomPrompt="1"/>
          </p:nvPr>
        </p:nvSpPr>
        <p:spPr>
          <a:xfrm>
            <a:off x="6400800" y="3365446"/>
            <a:ext cx="4953000" cy="426393"/>
          </a:xfrm>
          <a:prstGeom prst="rect">
            <a:avLst/>
          </a:prstGeom>
        </p:spPr>
        <p:txBody>
          <a:bodyPr anchor="b"/>
          <a:lstStyle>
            <a:lvl1pPr marL="0" indent="0" algn="l">
              <a:buNone/>
              <a:defRPr sz="1800" cap="all" spc="100" baseline="0">
                <a:solidFill>
                  <a:schemeClr val="accent5">
                    <a:lumMod val="50000"/>
                  </a:schemeClr>
                </a:solidFill>
                <a:latin typeface="+mj-lt"/>
              </a:defRPr>
            </a:lvl1pPr>
          </a:lstStyle>
          <a:p>
            <a:pPr lvl="0"/>
            <a:r>
              <a:rPr lang="en-US" dirty="0"/>
              <a:t>Click to add subtitle</a:t>
            </a:r>
          </a:p>
        </p:txBody>
      </p:sp>
      <p:sp>
        <p:nvSpPr>
          <p:cNvPr id="14" name="Text Placeholder 10">
            <a:extLst>
              <a:ext uri="{FF2B5EF4-FFF2-40B4-BE49-F238E27FC236}">
                <a16:creationId xmlns:a16="http://schemas.microsoft.com/office/drawing/2014/main" id="{796405D2-E28F-41EC-844E-034C5D70725D}"/>
              </a:ext>
            </a:extLst>
          </p:cNvPr>
          <p:cNvSpPr>
            <a:spLocks noGrp="1"/>
          </p:cNvSpPr>
          <p:nvPr>
            <p:ph type="body" sz="quarter" idx="17" hasCustomPrompt="1"/>
          </p:nvPr>
        </p:nvSpPr>
        <p:spPr>
          <a:xfrm>
            <a:off x="6400800" y="3744950"/>
            <a:ext cx="4953000" cy="2046251"/>
          </a:xfrm>
          <a:prstGeom prst="rect">
            <a:avLst/>
          </a:prstGeom>
        </p:spPr>
        <p:txBody>
          <a:bodyPr anchor="t"/>
          <a:lstStyle>
            <a:lvl1pPr marL="0" indent="0" algn="l">
              <a:lnSpc>
                <a:spcPct val="100000"/>
              </a:lnSpc>
              <a:spcBef>
                <a:spcPts val="0"/>
              </a:spcBef>
              <a:buNone/>
              <a:defRPr sz="1600" cap="none" spc="100" baseline="0">
                <a:solidFill>
                  <a:schemeClr val="tx1"/>
                </a:solidFill>
                <a:latin typeface="+mn-lt"/>
              </a:defRPr>
            </a:lvl1pPr>
          </a:lstStyle>
          <a:p>
            <a:pPr lvl="0"/>
            <a:r>
              <a:rPr lang="en-US" dirty="0"/>
              <a:t>Click to add text</a:t>
            </a:r>
          </a:p>
        </p:txBody>
      </p:sp>
      <p:sp>
        <p:nvSpPr>
          <p:cNvPr id="8" name="Date Placeholder 3">
            <a:extLst>
              <a:ext uri="{FF2B5EF4-FFF2-40B4-BE49-F238E27FC236}">
                <a16:creationId xmlns:a16="http://schemas.microsoft.com/office/drawing/2014/main" id="{8751D887-2419-4911-A7CC-9B5A598D71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2022</a:t>
            </a:r>
          </a:p>
        </p:txBody>
      </p:sp>
      <p:sp>
        <p:nvSpPr>
          <p:cNvPr id="9" name="Footer Placeholder 4">
            <a:extLst>
              <a:ext uri="{FF2B5EF4-FFF2-40B4-BE49-F238E27FC236}">
                <a16:creationId xmlns:a16="http://schemas.microsoft.com/office/drawing/2014/main" id="{B8B214E0-C574-4CE5-8FF0-E0F965A4A0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10" name="Slide Number Placeholder 5">
            <a:extLst>
              <a:ext uri="{FF2B5EF4-FFF2-40B4-BE49-F238E27FC236}">
                <a16:creationId xmlns:a16="http://schemas.microsoft.com/office/drawing/2014/main" id="{6C033920-FB08-49F3-8A75-14E68EF78D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2063333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49" name="Graphic 48">
            <a:extLst>
              <a:ext uri="{FF2B5EF4-FFF2-40B4-BE49-F238E27FC236}">
                <a16:creationId xmlns:a16="http://schemas.microsoft.com/office/drawing/2014/main" id="{CC3C8467-268E-4ABA-B4F5-0808AFBB278F}"/>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6237133"/>
            <a:ext cx="12191999" cy="620867"/>
          </a:xfrm>
          <a:prstGeom prst="rect">
            <a:avLst/>
          </a:prstGeom>
        </p:spPr>
      </p:pic>
      <p:cxnSp>
        <p:nvCxnSpPr>
          <p:cNvPr id="18" name="Straight Connector 17">
            <a:extLst>
              <a:ext uri="{FF2B5EF4-FFF2-40B4-BE49-F238E27FC236}">
                <a16:creationId xmlns:a16="http://schemas.microsoft.com/office/drawing/2014/main" id="{D69FF8FD-CDD1-4BEE-8DB9-0CD4BDE983AA}"/>
              </a:ext>
              <a:ext uri="{C183D7F6-B498-43B3-948B-1728B52AA6E4}">
                <adec:decorative xmlns:adec="http://schemas.microsoft.com/office/drawing/2017/decorative" val="1"/>
              </a:ext>
            </a:extLst>
          </p:cNvPr>
          <p:cNvCxnSpPr>
            <a:cxnSpLocks/>
          </p:cNvCxnSpPr>
          <p:nvPr userDrawn="1"/>
        </p:nvCxnSpPr>
        <p:spPr>
          <a:xfrm>
            <a:off x="7335793" y="766762"/>
            <a:ext cx="0" cy="490390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9F1257F-A86F-48F4-BFFA-9BFB4355ED20}"/>
              </a:ext>
              <a:ext uri="{C183D7F6-B498-43B3-948B-1728B52AA6E4}">
                <adec:decorative xmlns:adec="http://schemas.microsoft.com/office/drawing/2017/decorative" val="1"/>
              </a:ext>
            </a:extLst>
          </p:cNvPr>
          <p:cNvCxnSpPr>
            <a:cxnSpLocks/>
          </p:cNvCxnSpPr>
          <p:nvPr userDrawn="1"/>
        </p:nvCxnSpPr>
        <p:spPr>
          <a:xfrm rot="5400000">
            <a:off x="7334351" y="757238"/>
            <a:ext cx="0" cy="490390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FFD01FCA-DF30-466C-9EAE-B0A13CF25D3B}"/>
              </a:ext>
              <a:ext uri="{C183D7F6-B498-43B3-948B-1728B52AA6E4}">
                <adec:decorative xmlns:adec="http://schemas.microsoft.com/office/drawing/2017/decorative" val="1"/>
              </a:ext>
            </a:extLst>
          </p:cNvPr>
          <p:cNvSpPr/>
          <p:nvPr userDrawn="1"/>
        </p:nvSpPr>
        <p:spPr>
          <a:xfrm>
            <a:off x="5831167" y="4486275"/>
            <a:ext cx="622236" cy="622236"/>
          </a:xfrm>
          <a:prstGeom prst="rect">
            <a:avLst/>
          </a:prstGeom>
          <a:noFill/>
          <a:ln w="285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56F9F0CF-5966-47C2-9A41-0CD85E85D264}"/>
              </a:ext>
              <a:ext uri="{C183D7F6-B498-43B3-948B-1728B52AA6E4}">
                <adec:decorative xmlns:adec="http://schemas.microsoft.com/office/drawing/2017/decorative" val="1"/>
              </a:ext>
            </a:extLst>
          </p:cNvPr>
          <p:cNvSpPr/>
          <p:nvPr userDrawn="1"/>
        </p:nvSpPr>
        <p:spPr>
          <a:xfrm>
            <a:off x="4564642" y="4047275"/>
            <a:ext cx="622236" cy="622236"/>
          </a:xfrm>
          <a:prstGeom prst="rect">
            <a:avLst/>
          </a:prstGeom>
          <a:noFill/>
          <a:ln w="2857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2EFF630-FDAA-46A7-8CEE-21CAB6BC2507}"/>
              </a:ext>
              <a:ext uri="{C183D7F6-B498-43B3-948B-1728B52AA6E4}">
                <adec:decorative xmlns:adec="http://schemas.microsoft.com/office/drawing/2017/decorative" val="1"/>
              </a:ext>
            </a:extLst>
          </p:cNvPr>
          <p:cNvSpPr/>
          <p:nvPr userDrawn="1"/>
        </p:nvSpPr>
        <p:spPr>
          <a:xfrm>
            <a:off x="6229331" y="2163148"/>
            <a:ext cx="622236" cy="622236"/>
          </a:xfrm>
          <a:prstGeom prst="rect">
            <a:avLst/>
          </a:prstGeom>
          <a:noFill/>
          <a:ln w="28575">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383BA8C-6DBE-4569-B07B-9FB55F80D616}"/>
              </a:ext>
              <a:ext uri="{C183D7F6-B498-43B3-948B-1728B52AA6E4}">
                <adec:decorative xmlns:adec="http://schemas.microsoft.com/office/drawing/2017/decorative" val="1"/>
              </a:ext>
            </a:extLst>
          </p:cNvPr>
          <p:cNvSpPr/>
          <p:nvPr userDrawn="1"/>
        </p:nvSpPr>
        <p:spPr>
          <a:xfrm>
            <a:off x="7859108" y="3573553"/>
            <a:ext cx="622236" cy="622236"/>
          </a:xfrm>
          <a:prstGeom prst="rect">
            <a:avLst/>
          </a:prstGeom>
          <a:no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1108DE16-ABA8-4BC8-93C4-F8A521C8A509}"/>
              </a:ext>
              <a:ext uri="{C183D7F6-B498-43B3-948B-1728B52AA6E4}">
                <adec:decorative xmlns:adec="http://schemas.microsoft.com/office/drawing/2017/decorative" val="1"/>
              </a:ext>
            </a:extLst>
          </p:cNvPr>
          <p:cNvSpPr/>
          <p:nvPr userDrawn="1"/>
        </p:nvSpPr>
        <p:spPr>
          <a:xfrm>
            <a:off x="9795826" y="4201049"/>
            <a:ext cx="622236" cy="622236"/>
          </a:xfrm>
          <a:prstGeom prst="rect">
            <a:avLst/>
          </a:prstGeom>
          <a:noFill/>
          <a:ln w="285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E93C062E-DD5E-49BC-A10D-F70C1931F00A}"/>
              </a:ext>
              <a:ext uri="{C183D7F6-B498-43B3-948B-1728B52AA6E4}">
                <adec:decorative xmlns:adec="http://schemas.microsoft.com/office/drawing/2017/decorative" val="1"/>
              </a:ext>
            </a:extLst>
          </p:cNvPr>
          <p:cNvSpPr/>
          <p:nvPr userDrawn="1"/>
        </p:nvSpPr>
        <p:spPr>
          <a:xfrm>
            <a:off x="7962756" y="1603981"/>
            <a:ext cx="2057805" cy="767123"/>
          </a:xfrm>
          <a:prstGeom prst="rect">
            <a:avLst/>
          </a:prstGeom>
          <a:noFill/>
          <a:ln w="285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1799781-E0A0-4C4E-A069-37290BED8FE5}"/>
              </a:ext>
            </a:extLst>
          </p:cNvPr>
          <p:cNvSpPr>
            <a:spLocks noGrp="1"/>
          </p:cNvSpPr>
          <p:nvPr>
            <p:ph type="title" hasCustomPrompt="1"/>
          </p:nvPr>
        </p:nvSpPr>
        <p:spPr>
          <a:xfrm>
            <a:off x="740427" y="571145"/>
            <a:ext cx="5355570" cy="438144"/>
          </a:xfrm>
          <a:prstGeom prst="rect">
            <a:avLst/>
          </a:prstGeom>
        </p:spPr>
        <p:txBody>
          <a:bodyPr/>
          <a:lstStyle>
            <a:lvl1pPr>
              <a:defRPr sz="2400" cap="all" spc="100" baseline="0">
                <a:solidFill>
                  <a:schemeClr val="accent2"/>
                </a:solidFill>
              </a:defRPr>
            </a:lvl1pPr>
          </a:lstStyle>
          <a:p>
            <a:r>
              <a:rPr lang="en-US" dirty="0"/>
              <a:t>Click to add title</a:t>
            </a:r>
          </a:p>
        </p:txBody>
      </p:sp>
      <p:sp>
        <p:nvSpPr>
          <p:cNvPr id="38" name="Text Placeholder 10">
            <a:extLst>
              <a:ext uri="{FF2B5EF4-FFF2-40B4-BE49-F238E27FC236}">
                <a16:creationId xmlns:a16="http://schemas.microsoft.com/office/drawing/2014/main" id="{5D896357-F0C4-4728-BE54-A809E6E3100F}"/>
              </a:ext>
            </a:extLst>
          </p:cNvPr>
          <p:cNvSpPr>
            <a:spLocks noGrp="1"/>
          </p:cNvSpPr>
          <p:nvPr>
            <p:ph type="body" sz="quarter" idx="16" hasCustomPrompt="1"/>
          </p:nvPr>
        </p:nvSpPr>
        <p:spPr>
          <a:xfrm>
            <a:off x="6463262" y="311795"/>
            <a:ext cx="1706966" cy="426393"/>
          </a:xfrm>
          <a:prstGeom prst="rect">
            <a:avLst/>
          </a:prstGeom>
        </p:spPr>
        <p:txBody>
          <a:bodyPr anchor="b"/>
          <a:lstStyle>
            <a:lvl1pPr marL="0" indent="0" algn="ctr">
              <a:buNone/>
              <a:defRPr sz="1400" cap="all" spc="100" baseline="0">
                <a:solidFill>
                  <a:schemeClr val="bg1">
                    <a:lumMod val="50000"/>
                  </a:schemeClr>
                </a:solidFill>
                <a:latin typeface="+mj-lt"/>
              </a:defRPr>
            </a:lvl1pPr>
          </a:lstStyle>
          <a:p>
            <a:pPr lvl="0"/>
            <a:r>
              <a:rPr lang="en-US" dirty="0"/>
              <a:t>Click to add name</a:t>
            </a:r>
          </a:p>
        </p:txBody>
      </p:sp>
      <p:sp>
        <p:nvSpPr>
          <p:cNvPr id="42" name="Text Placeholder 10">
            <a:extLst>
              <a:ext uri="{FF2B5EF4-FFF2-40B4-BE49-F238E27FC236}">
                <a16:creationId xmlns:a16="http://schemas.microsoft.com/office/drawing/2014/main" id="{CB13D4EF-593A-4D3C-9712-515EE5A358AC}"/>
              </a:ext>
            </a:extLst>
          </p:cNvPr>
          <p:cNvSpPr>
            <a:spLocks noGrp="1"/>
          </p:cNvSpPr>
          <p:nvPr>
            <p:ph type="body" sz="quarter" idx="20" hasCustomPrompt="1"/>
          </p:nvPr>
        </p:nvSpPr>
        <p:spPr>
          <a:xfrm>
            <a:off x="8026762" y="1774346"/>
            <a:ext cx="1929792" cy="426393"/>
          </a:xfrm>
          <a:prstGeom prst="rect">
            <a:avLst/>
          </a:prstGeom>
        </p:spPr>
        <p:txBody>
          <a:bodyPr anchor="ctr"/>
          <a:lstStyle>
            <a:lvl1pPr marL="0" indent="0" algn="ctr">
              <a:lnSpc>
                <a:spcPct val="80000"/>
              </a:lnSpc>
              <a:spcBef>
                <a:spcPts val="0"/>
              </a:spcBef>
              <a:buNone/>
              <a:defRPr sz="2000" cap="all" spc="100" baseline="0">
                <a:solidFill>
                  <a:schemeClr val="accent6">
                    <a:lumMod val="50000"/>
                  </a:schemeClr>
                </a:solidFill>
                <a:latin typeface="+mj-lt"/>
              </a:defRPr>
            </a:lvl1pPr>
          </a:lstStyle>
          <a:p>
            <a:pPr lvl="0"/>
            <a:r>
              <a:rPr lang="en-US" dirty="0"/>
              <a:t>Click to add name</a:t>
            </a:r>
          </a:p>
        </p:txBody>
      </p:sp>
      <p:sp>
        <p:nvSpPr>
          <p:cNvPr id="47" name="Text Placeholder 10">
            <a:extLst>
              <a:ext uri="{FF2B5EF4-FFF2-40B4-BE49-F238E27FC236}">
                <a16:creationId xmlns:a16="http://schemas.microsoft.com/office/drawing/2014/main" id="{449D2BE7-8177-406D-94BB-001D561B5A89}"/>
              </a:ext>
            </a:extLst>
          </p:cNvPr>
          <p:cNvSpPr>
            <a:spLocks noGrp="1"/>
          </p:cNvSpPr>
          <p:nvPr>
            <p:ph type="body" sz="quarter" idx="25" hasCustomPrompt="1"/>
          </p:nvPr>
        </p:nvSpPr>
        <p:spPr>
          <a:xfrm>
            <a:off x="6083673" y="2261070"/>
            <a:ext cx="913553" cy="426393"/>
          </a:xfrm>
          <a:prstGeom prst="rect">
            <a:avLst/>
          </a:prstGeom>
        </p:spPr>
        <p:txBody>
          <a:bodyPr anchor="ctr"/>
          <a:lstStyle>
            <a:lvl1pPr marL="0" indent="0" algn="ctr">
              <a:buNone/>
              <a:defRPr sz="1600" cap="all" spc="100" baseline="0">
                <a:solidFill>
                  <a:schemeClr val="accent4">
                    <a:lumMod val="50000"/>
                  </a:schemeClr>
                </a:solidFill>
                <a:latin typeface="+mj-lt"/>
              </a:defRPr>
            </a:lvl1pPr>
          </a:lstStyle>
          <a:p>
            <a:pPr lvl="0"/>
            <a:r>
              <a:rPr lang="en-US" dirty="0"/>
              <a:t>name</a:t>
            </a:r>
          </a:p>
        </p:txBody>
      </p:sp>
      <p:sp>
        <p:nvSpPr>
          <p:cNvPr id="40" name="Text Placeholder 10">
            <a:extLst>
              <a:ext uri="{FF2B5EF4-FFF2-40B4-BE49-F238E27FC236}">
                <a16:creationId xmlns:a16="http://schemas.microsoft.com/office/drawing/2014/main" id="{FD164278-C8C4-4514-8B3E-9505CB674743}"/>
              </a:ext>
            </a:extLst>
          </p:cNvPr>
          <p:cNvSpPr>
            <a:spLocks noGrp="1"/>
          </p:cNvSpPr>
          <p:nvPr>
            <p:ph type="body" sz="quarter" idx="18" hasCustomPrompt="1"/>
          </p:nvPr>
        </p:nvSpPr>
        <p:spPr>
          <a:xfrm>
            <a:off x="3149242" y="3061800"/>
            <a:ext cx="1706966" cy="426393"/>
          </a:xfrm>
          <a:prstGeom prst="rect">
            <a:avLst/>
          </a:prstGeom>
        </p:spPr>
        <p:txBody>
          <a:bodyPr anchor="t"/>
          <a:lstStyle>
            <a:lvl1pPr marL="0" indent="0" algn="r">
              <a:buNone/>
              <a:defRPr sz="1400" cap="all" spc="100" baseline="0">
                <a:solidFill>
                  <a:schemeClr val="bg1">
                    <a:lumMod val="50000"/>
                  </a:schemeClr>
                </a:solidFill>
                <a:latin typeface="+mj-lt"/>
              </a:defRPr>
            </a:lvl1pPr>
          </a:lstStyle>
          <a:p>
            <a:pPr lvl="0"/>
            <a:r>
              <a:rPr lang="en-US" dirty="0"/>
              <a:t>Click to add name</a:t>
            </a:r>
          </a:p>
        </p:txBody>
      </p:sp>
      <p:sp>
        <p:nvSpPr>
          <p:cNvPr id="41" name="Text Placeholder 10">
            <a:extLst>
              <a:ext uri="{FF2B5EF4-FFF2-40B4-BE49-F238E27FC236}">
                <a16:creationId xmlns:a16="http://schemas.microsoft.com/office/drawing/2014/main" id="{45FF02C4-FA25-4AE4-B4EF-D106CDD0FEB4}"/>
              </a:ext>
            </a:extLst>
          </p:cNvPr>
          <p:cNvSpPr>
            <a:spLocks noGrp="1"/>
          </p:cNvSpPr>
          <p:nvPr>
            <p:ph type="body" sz="quarter" idx="19" hasCustomPrompt="1"/>
          </p:nvPr>
        </p:nvSpPr>
        <p:spPr>
          <a:xfrm>
            <a:off x="9795826" y="3061800"/>
            <a:ext cx="1706966" cy="426393"/>
          </a:xfrm>
          <a:prstGeom prst="rect">
            <a:avLst/>
          </a:prstGeom>
        </p:spPr>
        <p:txBody>
          <a:bodyPr anchor="t"/>
          <a:lstStyle>
            <a:lvl1pPr marL="0" indent="0" algn="l">
              <a:buNone/>
              <a:defRPr sz="1400" cap="all" spc="100" baseline="0">
                <a:solidFill>
                  <a:schemeClr val="bg1">
                    <a:lumMod val="50000"/>
                  </a:schemeClr>
                </a:solidFill>
                <a:latin typeface="+mj-lt"/>
              </a:defRPr>
            </a:lvl1pPr>
          </a:lstStyle>
          <a:p>
            <a:pPr lvl="0"/>
            <a:r>
              <a:rPr lang="en-US" dirty="0"/>
              <a:t>Click to add name</a:t>
            </a:r>
          </a:p>
        </p:txBody>
      </p:sp>
      <p:sp>
        <p:nvSpPr>
          <p:cNvPr id="45" name="Text Placeholder 10">
            <a:extLst>
              <a:ext uri="{FF2B5EF4-FFF2-40B4-BE49-F238E27FC236}">
                <a16:creationId xmlns:a16="http://schemas.microsoft.com/office/drawing/2014/main" id="{2EA0BE42-73C1-43D0-9520-94265CBEE415}"/>
              </a:ext>
            </a:extLst>
          </p:cNvPr>
          <p:cNvSpPr>
            <a:spLocks noGrp="1"/>
          </p:cNvSpPr>
          <p:nvPr>
            <p:ph type="body" sz="quarter" idx="23" hasCustomPrompt="1"/>
          </p:nvPr>
        </p:nvSpPr>
        <p:spPr>
          <a:xfrm>
            <a:off x="7713450" y="3671475"/>
            <a:ext cx="913553" cy="426393"/>
          </a:xfrm>
          <a:prstGeom prst="rect">
            <a:avLst/>
          </a:prstGeom>
        </p:spPr>
        <p:txBody>
          <a:bodyPr anchor="ctr"/>
          <a:lstStyle>
            <a:lvl1pPr marL="0" indent="0" algn="ctr">
              <a:buNone/>
              <a:defRPr sz="1600" cap="all" spc="100" baseline="0">
                <a:solidFill>
                  <a:schemeClr val="bg2">
                    <a:lumMod val="50000"/>
                  </a:schemeClr>
                </a:solidFill>
                <a:latin typeface="+mj-lt"/>
              </a:defRPr>
            </a:lvl1pPr>
          </a:lstStyle>
          <a:p>
            <a:pPr lvl="0"/>
            <a:r>
              <a:rPr lang="en-US" dirty="0"/>
              <a:t>name</a:t>
            </a:r>
          </a:p>
        </p:txBody>
      </p:sp>
      <p:sp>
        <p:nvSpPr>
          <p:cNvPr id="43" name="Text Placeholder 10">
            <a:extLst>
              <a:ext uri="{FF2B5EF4-FFF2-40B4-BE49-F238E27FC236}">
                <a16:creationId xmlns:a16="http://schemas.microsoft.com/office/drawing/2014/main" id="{4E23821A-CE37-4CA8-82BC-5731CBD7BC63}"/>
              </a:ext>
            </a:extLst>
          </p:cNvPr>
          <p:cNvSpPr>
            <a:spLocks noGrp="1"/>
          </p:cNvSpPr>
          <p:nvPr>
            <p:ph type="body" sz="quarter" idx="21" hasCustomPrompt="1"/>
          </p:nvPr>
        </p:nvSpPr>
        <p:spPr>
          <a:xfrm>
            <a:off x="4418984" y="4145197"/>
            <a:ext cx="913553" cy="426393"/>
          </a:xfrm>
          <a:prstGeom prst="rect">
            <a:avLst/>
          </a:prstGeom>
        </p:spPr>
        <p:txBody>
          <a:bodyPr anchor="ctr"/>
          <a:lstStyle>
            <a:lvl1pPr marL="0" indent="0" algn="ctr">
              <a:buNone/>
              <a:defRPr sz="1600" cap="all" spc="100" baseline="0">
                <a:solidFill>
                  <a:schemeClr val="accent1">
                    <a:lumMod val="75000"/>
                  </a:schemeClr>
                </a:solidFill>
                <a:latin typeface="+mj-lt"/>
              </a:defRPr>
            </a:lvl1pPr>
          </a:lstStyle>
          <a:p>
            <a:pPr lvl="0"/>
            <a:r>
              <a:rPr lang="en-US" dirty="0"/>
              <a:t>name</a:t>
            </a:r>
          </a:p>
        </p:txBody>
      </p:sp>
      <p:sp>
        <p:nvSpPr>
          <p:cNvPr id="44" name="Text Placeholder 10">
            <a:extLst>
              <a:ext uri="{FF2B5EF4-FFF2-40B4-BE49-F238E27FC236}">
                <a16:creationId xmlns:a16="http://schemas.microsoft.com/office/drawing/2014/main" id="{83ED92E9-F268-4C1E-9440-F605C9EBD510}"/>
              </a:ext>
            </a:extLst>
          </p:cNvPr>
          <p:cNvSpPr>
            <a:spLocks noGrp="1"/>
          </p:cNvSpPr>
          <p:nvPr>
            <p:ph type="body" sz="quarter" idx="22" hasCustomPrompt="1"/>
          </p:nvPr>
        </p:nvSpPr>
        <p:spPr>
          <a:xfrm>
            <a:off x="5685509" y="4584197"/>
            <a:ext cx="913553" cy="426393"/>
          </a:xfrm>
          <a:prstGeom prst="rect">
            <a:avLst/>
          </a:prstGeom>
        </p:spPr>
        <p:txBody>
          <a:bodyPr anchor="ctr"/>
          <a:lstStyle>
            <a:lvl1pPr marL="0" indent="0" algn="ctr">
              <a:buNone/>
              <a:defRPr sz="1600" cap="all" spc="100" baseline="0">
                <a:solidFill>
                  <a:schemeClr val="accent1">
                    <a:lumMod val="50000"/>
                  </a:schemeClr>
                </a:solidFill>
                <a:latin typeface="+mj-lt"/>
              </a:defRPr>
            </a:lvl1pPr>
          </a:lstStyle>
          <a:p>
            <a:pPr lvl="0"/>
            <a:r>
              <a:rPr lang="en-US" dirty="0"/>
              <a:t>name</a:t>
            </a:r>
          </a:p>
        </p:txBody>
      </p:sp>
      <p:sp>
        <p:nvSpPr>
          <p:cNvPr id="46" name="Text Placeholder 10">
            <a:extLst>
              <a:ext uri="{FF2B5EF4-FFF2-40B4-BE49-F238E27FC236}">
                <a16:creationId xmlns:a16="http://schemas.microsoft.com/office/drawing/2014/main" id="{B29F508B-CAFE-4871-8267-E5406A4D6C46}"/>
              </a:ext>
            </a:extLst>
          </p:cNvPr>
          <p:cNvSpPr>
            <a:spLocks noGrp="1"/>
          </p:cNvSpPr>
          <p:nvPr>
            <p:ph type="body" sz="quarter" idx="24" hasCustomPrompt="1"/>
          </p:nvPr>
        </p:nvSpPr>
        <p:spPr>
          <a:xfrm>
            <a:off x="9650168" y="4298971"/>
            <a:ext cx="913553" cy="426393"/>
          </a:xfrm>
          <a:prstGeom prst="rect">
            <a:avLst/>
          </a:prstGeom>
        </p:spPr>
        <p:txBody>
          <a:bodyPr anchor="ctr"/>
          <a:lstStyle>
            <a:lvl1pPr marL="0" indent="0" algn="ctr">
              <a:buNone/>
              <a:defRPr sz="1600" cap="all" spc="100" baseline="0">
                <a:solidFill>
                  <a:schemeClr val="bg2">
                    <a:lumMod val="75000"/>
                  </a:schemeClr>
                </a:solidFill>
                <a:latin typeface="+mj-lt"/>
              </a:defRPr>
            </a:lvl1pPr>
          </a:lstStyle>
          <a:p>
            <a:pPr lvl="0"/>
            <a:r>
              <a:rPr lang="en-US" dirty="0"/>
              <a:t>name</a:t>
            </a:r>
          </a:p>
        </p:txBody>
      </p:sp>
      <p:sp>
        <p:nvSpPr>
          <p:cNvPr id="39" name="Text Placeholder 10">
            <a:extLst>
              <a:ext uri="{FF2B5EF4-FFF2-40B4-BE49-F238E27FC236}">
                <a16:creationId xmlns:a16="http://schemas.microsoft.com/office/drawing/2014/main" id="{C40D7D1C-3379-42CE-B3D7-A585CDECBD11}"/>
              </a:ext>
            </a:extLst>
          </p:cNvPr>
          <p:cNvSpPr>
            <a:spLocks noGrp="1"/>
          </p:cNvSpPr>
          <p:nvPr>
            <p:ph type="body" sz="quarter" idx="17" hasCustomPrompt="1"/>
          </p:nvPr>
        </p:nvSpPr>
        <p:spPr>
          <a:xfrm>
            <a:off x="6463261" y="5683895"/>
            <a:ext cx="1706966" cy="426393"/>
          </a:xfrm>
          <a:prstGeom prst="rect">
            <a:avLst/>
          </a:prstGeom>
        </p:spPr>
        <p:txBody>
          <a:bodyPr anchor="t"/>
          <a:lstStyle>
            <a:lvl1pPr marL="0" indent="0" algn="ctr">
              <a:buNone/>
              <a:defRPr sz="1400" cap="all" spc="100" baseline="0">
                <a:solidFill>
                  <a:schemeClr val="bg1">
                    <a:lumMod val="50000"/>
                  </a:schemeClr>
                </a:solidFill>
                <a:latin typeface="+mj-lt"/>
              </a:defRPr>
            </a:lvl1pPr>
          </a:lstStyle>
          <a:p>
            <a:pPr lvl="0"/>
            <a:r>
              <a:rPr lang="en-US" dirty="0"/>
              <a:t>Click to add name</a:t>
            </a:r>
          </a:p>
        </p:txBody>
      </p:sp>
      <p:sp>
        <p:nvSpPr>
          <p:cNvPr id="3" name="Date Placeholder 2">
            <a:extLst>
              <a:ext uri="{FF2B5EF4-FFF2-40B4-BE49-F238E27FC236}">
                <a16:creationId xmlns:a16="http://schemas.microsoft.com/office/drawing/2014/main" id="{35129BD8-DBDF-484C-89DD-80EDD7B827E7}"/>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2022</a:t>
            </a:r>
          </a:p>
        </p:txBody>
      </p:sp>
      <p:sp>
        <p:nvSpPr>
          <p:cNvPr id="4" name="Footer Placeholder 3">
            <a:extLst>
              <a:ext uri="{FF2B5EF4-FFF2-40B4-BE49-F238E27FC236}">
                <a16:creationId xmlns:a16="http://schemas.microsoft.com/office/drawing/2014/main" id="{8CF621E8-9FBF-4DC8-AA1D-234C0A47D713}"/>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1C1D5819-A04D-4AB0-A144-E7BBA3400317}"/>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6382431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B3D21-9143-4E6D-87CD-82F00F7DC6FA}"/>
              </a:ext>
            </a:extLst>
          </p:cNvPr>
          <p:cNvSpPr>
            <a:spLocks noGrp="1"/>
          </p:cNvSpPr>
          <p:nvPr>
            <p:ph type="title" hasCustomPrompt="1"/>
          </p:nvPr>
        </p:nvSpPr>
        <p:spPr>
          <a:xfrm>
            <a:off x="827314" y="627486"/>
            <a:ext cx="5268686" cy="568896"/>
          </a:xfrm>
          <a:prstGeom prst="rect">
            <a:avLst/>
          </a:prstGeom>
        </p:spPr>
        <p:txBody>
          <a:bodyPr anchor="ctr"/>
          <a:lstStyle>
            <a:lvl1pPr>
              <a:defRPr sz="2400" cap="all" spc="100" baseline="0">
                <a:solidFill>
                  <a:schemeClr val="accent2"/>
                </a:solidFill>
              </a:defRPr>
            </a:lvl1pPr>
          </a:lstStyle>
          <a:p>
            <a:r>
              <a:rPr lang="en-US" dirty="0"/>
              <a:t>Click to add title</a:t>
            </a:r>
          </a:p>
        </p:txBody>
      </p:sp>
      <p:sp>
        <p:nvSpPr>
          <p:cNvPr id="11" name="Text Placeholder 10">
            <a:extLst>
              <a:ext uri="{FF2B5EF4-FFF2-40B4-BE49-F238E27FC236}">
                <a16:creationId xmlns:a16="http://schemas.microsoft.com/office/drawing/2014/main" id="{235C24E7-D67D-40AA-B6B1-AE47659E18EC}"/>
              </a:ext>
            </a:extLst>
          </p:cNvPr>
          <p:cNvSpPr>
            <a:spLocks noGrp="1"/>
          </p:cNvSpPr>
          <p:nvPr>
            <p:ph type="body" sz="quarter" idx="33" hasCustomPrompt="1"/>
          </p:nvPr>
        </p:nvSpPr>
        <p:spPr>
          <a:xfrm>
            <a:off x="820438" y="1011439"/>
            <a:ext cx="4989233" cy="568896"/>
          </a:xfrm>
          <a:prstGeom prst="rect">
            <a:avLst/>
          </a:prstGeom>
        </p:spPr>
        <p:txBody>
          <a:bodyPr anchor="ctr"/>
          <a:lstStyle>
            <a:lvl1pPr marL="0" indent="0" algn="l">
              <a:buNone/>
              <a:defRPr sz="2000" cap="none" spc="100" baseline="0">
                <a:solidFill>
                  <a:schemeClr val="accent2"/>
                </a:solidFill>
                <a:latin typeface="+mn-lt"/>
              </a:defRPr>
            </a:lvl1pPr>
          </a:lstStyle>
          <a:p>
            <a:pPr lvl="0"/>
            <a:r>
              <a:rPr lang="en-US" dirty="0"/>
              <a:t>Click to add title</a:t>
            </a:r>
          </a:p>
        </p:txBody>
      </p:sp>
      <p:sp>
        <p:nvSpPr>
          <p:cNvPr id="19" name="Text Placeholder 14">
            <a:extLst>
              <a:ext uri="{FF2B5EF4-FFF2-40B4-BE49-F238E27FC236}">
                <a16:creationId xmlns:a16="http://schemas.microsoft.com/office/drawing/2014/main" id="{A756E9B8-BA57-4251-A0E6-DDADC29D95B9}"/>
              </a:ext>
            </a:extLst>
          </p:cNvPr>
          <p:cNvSpPr>
            <a:spLocks noGrp="1"/>
          </p:cNvSpPr>
          <p:nvPr>
            <p:ph type="body" sz="quarter" idx="26" hasCustomPrompt="1"/>
          </p:nvPr>
        </p:nvSpPr>
        <p:spPr>
          <a:xfrm>
            <a:off x="920666" y="2044485"/>
            <a:ext cx="1584471" cy="1121230"/>
          </a:xfrm>
          <a:prstGeom prst="rect">
            <a:avLst/>
          </a:prstGeom>
          <a:ln w="28575">
            <a:solidFill>
              <a:schemeClr val="accent5">
                <a:lumMod val="50000"/>
              </a:schemeClr>
            </a:solidFill>
          </a:ln>
        </p:spPr>
        <p:txBody>
          <a:bodyPr lIns="182880" rIns="182880" anchor="ctr"/>
          <a:lstStyle>
            <a:lvl1pPr marL="0" indent="0" algn="ctr">
              <a:lnSpc>
                <a:spcPct val="100000"/>
              </a:lnSpc>
              <a:buNone/>
              <a:defRPr sz="2000" cap="all" spc="200" baseline="0">
                <a:solidFill>
                  <a:schemeClr val="accent5">
                    <a:lumMod val="50000"/>
                  </a:schemeClr>
                </a:solidFill>
                <a:latin typeface="+mj-lt"/>
              </a:defRPr>
            </a:lvl1pPr>
          </a:lstStyle>
          <a:p>
            <a:pPr lvl="0"/>
            <a:r>
              <a:rPr lang="en-US" dirty="0"/>
              <a:t>Click to add name</a:t>
            </a:r>
          </a:p>
        </p:txBody>
      </p:sp>
      <p:sp>
        <p:nvSpPr>
          <p:cNvPr id="20" name="Text Placeholder 14">
            <a:extLst>
              <a:ext uri="{FF2B5EF4-FFF2-40B4-BE49-F238E27FC236}">
                <a16:creationId xmlns:a16="http://schemas.microsoft.com/office/drawing/2014/main" id="{C0B962B5-0EC7-48EC-A687-C206A69C56D6}"/>
              </a:ext>
            </a:extLst>
          </p:cNvPr>
          <p:cNvSpPr>
            <a:spLocks noGrp="1"/>
          </p:cNvSpPr>
          <p:nvPr>
            <p:ph type="body" sz="quarter" idx="13" hasCustomPrompt="1"/>
          </p:nvPr>
        </p:nvSpPr>
        <p:spPr>
          <a:xfrm>
            <a:off x="2727695" y="2044485"/>
            <a:ext cx="3081975" cy="1121230"/>
          </a:xfrm>
          <a:prstGeom prst="rect">
            <a:avLst/>
          </a:prstGeom>
        </p:spPr>
        <p:txBody>
          <a:bodyPr anchor="ctr"/>
          <a:lstStyle>
            <a:lvl1pPr marL="0" indent="0" algn="l">
              <a:lnSpc>
                <a:spcPct val="100000"/>
              </a:lnSpc>
              <a:spcBef>
                <a:spcPts val="0"/>
              </a:spcBef>
              <a:buNone/>
              <a:defRPr sz="1600" cap="none" spc="0" baseline="0">
                <a:solidFill>
                  <a:schemeClr val="tx1"/>
                </a:solidFill>
                <a:latin typeface="+mn-lt"/>
              </a:defRPr>
            </a:lvl1pPr>
          </a:lstStyle>
          <a:p>
            <a:pPr lvl="0"/>
            <a:r>
              <a:rPr lang="en-US" dirty="0"/>
              <a:t>Click to add text</a:t>
            </a:r>
          </a:p>
        </p:txBody>
      </p:sp>
      <p:sp>
        <p:nvSpPr>
          <p:cNvPr id="22" name="Text Placeholder 14">
            <a:extLst>
              <a:ext uri="{FF2B5EF4-FFF2-40B4-BE49-F238E27FC236}">
                <a16:creationId xmlns:a16="http://schemas.microsoft.com/office/drawing/2014/main" id="{1314A100-8075-4D1D-995C-34F5838D58F2}"/>
              </a:ext>
            </a:extLst>
          </p:cNvPr>
          <p:cNvSpPr>
            <a:spLocks noGrp="1"/>
          </p:cNvSpPr>
          <p:nvPr>
            <p:ph type="body" sz="quarter" idx="34" hasCustomPrompt="1"/>
          </p:nvPr>
        </p:nvSpPr>
        <p:spPr>
          <a:xfrm>
            <a:off x="920666" y="3428263"/>
            <a:ext cx="1584471" cy="1121230"/>
          </a:xfrm>
          <a:prstGeom prst="rect">
            <a:avLst/>
          </a:prstGeom>
          <a:ln w="28575">
            <a:solidFill>
              <a:schemeClr val="accent5">
                <a:lumMod val="50000"/>
              </a:schemeClr>
            </a:solidFill>
          </a:ln>
        </p:spPr>
        <p:txBody>
          <a:bodyPr lIns="182880" rIns="182880" anchor="ctr"/>
          <a:lstStyle>
            <a:lvl1pPr marL="0" indent="0" algn="ctr">
              <a:lnSpc>
                <a:spcPct val="100000"/>
              </a:lnSpc>
              <a:buNone/>
              <a:defRPr sz="2000" cap="all" spc="200" baseline="0">
                <a:solidFill>
                  <a:schemeClr val="accent5">
                    <a:lumMod val="50000"/>
                  </a:schemeClr>
                </a:solidFill>
                <a:latin typeface="+mj-lt"/>
              </a:defRPr>
            </a:lvl1pPr>
          </a:lstStyle>
          <a:p>
            <a:pPr lvl="0"/>
            <a:r>
              <a:rPr lang="en-US" dirty="0"/>
              <a:t>Click to add name</a:t>
            </a:r>
          </a:p>
        </p:txBody>
      </p:sp>
      <p:sp>
        <p:nvSpPr>
          <p:cNvPr id="23" name="Text Placeholder 14">
            <a:extLst>
              <a:ext uri="{FF2B5EF4-FFF2-40B4-BE49-F238E27FC236}">
                <a16:creationId xmlns:a16="http://schemas.microsoft.com/office/drawing/2014/main" id="{9C946523-4B92-4003-B43C-B01D972454F4}"/>
              </a:ext>
            </a:extLst>
          </p:cNvPr>
          <p:cNvSpPr>
            <a:spLocks noGrp="1"/>
          </p:cNvSpPr>
          <p:nvPr>
            <p:ph type="body" sz="quarter" idx="35" hasCustomPrompt="1"/>
          </p:nvPr>
        </p:nvSpPr>
        <p:spPr>
          <a:xfrm>
            <a:off x="2727695" y="3428263"/>
            <a:ext cx="3081975" cy="1121230"/>
          </a:xfrm>
          <a:prstGeom prst="rect">
            <a:avLst/>
          </a:prstGeom>
        </p:spPr>
        <p:txBody>
          <a:bodyPr anchor="ctr"/>
          <a:lstStyle>
            <a:lvl1pPr marL="0" indent="0" algn="l">
              <a:lnSpc>
                <a:spcPct val="100000"/>
              </a:lnSpc>
              <a:spcBef>
                <a:spcPts val="0"/>
              </a:spcBef>
              <a:buNone/>
              <a:defRPr sz="1600" cap="none" spc="0" baseline="0">
                <a:solidFill>
                  <a:schemeClr val="tx1"/>
                </a:solidFill>
                <a:latin typeface="+mn-lt"/>
              </a:defRPr>
            </a:lvl1pPr>
          </a:lstStyle>
          <a:p>
            <a:pPr lvl="0"/>
            <a:r>
              <a:rPr lang="en-US" dirty="0"/>
              <a:t>Click to add text</a:t>
            </a:r>
          </a:p>
        </p:txBody>
      </p:sp>
      <p:sp>
        <p:nvSpPr>
          <p:cNvPr id="25" name="Text Placeholder 14">
            <a:extLst>
              <a:ext uri="{FF2B5EF4-FFF2-40B4-BE49-F238E27FC236}">
                <a16:creationId xmlns:a16="http://schemas.microsoft.com/office/drawing/2014/main" id="{F9BEEAAD-CC7F-427D-BCFF-1BBA5023ABE6}"/>
              </a:ext>
            </a:extLst>
          </p:cNvPr>
          <p:cNvSpPr>
            <a:spLocks noGrp="1"/>
          </p:cNvSpPr>
          <p:nvPr>
            <p:ph type="body" sz="quarter" idx="36" hasCustomPrompt="1"/>
          </p:nvPr>
        </p:nvSpPr>
        <p:spPr>
          <a:xfrm>
            <a:off x="920666" y="4812041"/>
            <a:ext cx="1584471" cy="1121230"/>
          </a:xfrm>
          <a:prstGeom prst="rect">
            <a:avLst/>
          </a:prstGeom>
          <a:ln w="28575">
            <a:solidFill>
              <a:schemeClr val="accent5">
                <a:lumMod val="50000"/>
              </a:schemeClr>
            </a:solidFill>
          </a:ln>
        </p:spPr>
        <p:txBody>
          <a:bodyPr lIns="182880" rIns="182880" anchor="ctr"/>
          <a:lstStyle>
            <a:lvl1pPr marL="0" indent="0" algn="ctr">
              <a:lnSpc>
                <a:spcPct val="100000"/>
              </a:lnSpc>
              <a:buNone/>
              <a:defRPr sz="2000" cap="all" spc="200" baseline="0">
                <a:solidFill>
                  <a:schemeClr val="accent5">
                    <a:lumMod val="50000"/>
                  </a:schemeClr>
                </a:solidFill>
                <a:latin typeface="+mj-lt"/>
              </a:defRPr>
            </a:lvl1pPr>
          </a:lstStyle>
          <a:p>
            <a:pPr lvl="0"/>
            <a:r>
              <a:rPr lang="en-US" dirty="0"/>
              <a:t>Click to add name</a:t>
            </a:r>
          </a:p>
        </p:txBody>
      </p:sp>
      <p:sp>
        <p:nvSpPr>
          <p:cNvPr id="26" name="Text Placeholder 14">
            <a:extLst>
              <a:ext uri="{FF2B5EF4-FFF2-40B4-BE49-F238E27FC236}">
                <a16:creationId xmlns:a16="http://schemas.microsoft.com/office/drawing/2014/main" id="{B6693A35-4411-4FE2-82FD-5D30D8D62AF3}"/>
              </a:ext>
            </a:extLst>
          </p:cNvPr>
          <p:cNvSpPr>
            <a:spLocks noGrp="1"/>
          </p:cNvSpPr>
          <p:nvPr>
            <p:ph type="body" sz="quarter" idx="37" hasCustomPrompt="1"/>
          </p:nvPr>
        </p:nvSpPr>
        <p:spPr>
          <a:xfrm>
            <a:off x="2727695" y="4812041"/>
            <a:ext cx="3081975" cy="1121230"/>
          </a:xfrm>
          <a:prstGeom prst="rect">
            <a:avLst/>
          </a:prstGeom>
        </p:spPr>
        <p:txBody>
          <a:bodyPr anchor="ctr"/>
          <a:lstStyle>
            <a:lvl1pPr marL="0" indent="0" algn="l">
              <a:lnSpc>
                <a:spcPct val="100000"/>
              </a:lnSpc>
              <a:spcBef>
                <a:spcPts val="0"/>
              </a:spcBef>
              <a:buNone/>
              <a:defRPr sz="1600" cap="none" spc="0" baseline="0">
                <a:solidFill>
                  <a:schemeClr val="tx1"/>
                </a:solidFill>
                <a:latin typeface="+mn-lt"/>
              </a:defRPr>
            </a:lvl1pPr>
          </a:lstStyle>
          <a:p>
            <a:pPr lvl="0"/>
            <a:r>
              <a:rPr lang="en-US" dirty="0"/>
              <a:t>Click to add text</a:t>
            </a:r>
          </a:p>
        </p:txBody>
      </p:sp>
      <p:sp>
        <p:nvSpPr>
          <p:cNvPr id="17" name="Date Placeholder 3">
            <a:extLst>
              <a:ext uri="{FF2B5EF4-FFF2-40B4-BE49-F238E27FC236}">
                <a16:creationId xmlns:a16="http://schemas.microsoft.com/office/drawing/2014/main" id="{B658EBA7-4275-488A-B86F-67B70609FC99}"/>
              </a:ext>
            </a:extLst>
          </p:cNvPr>
          <p:cNvSpPr>
            <a:spLocks noGrp="1"/>
          </p:cNvSpPr>
          <p:nvPr>
            <p:ph type="dt" sz="half" idx="2"/>
          </p:nvPr>
        </p:nvSpPr>
        <p:spPr>
          <a:xfrm>
            <a:off x="838200" y="6356350"/>
            <a:ext cx="1590675" cy="365125"/>
          </a:xfrm>
          <a:prstGeom prst="rect">
            <a:avLst/>
          </a:prstGeom>
        </p:spPr>
        <p:txBody>
          <a:bodyPr vert="horz" lIns="91440" tIns="45720" rIns="91440" bIns="45720" rtlCol="0" anchor="ctr"/>
          <a:lstStyle>
            <a:lvl1pPr algn="l">
              <a:defRPr sz="1200" spc="100" baseline="0">
                <a:solidFill>
                  <a:schemeClr val="bg2">
                    <a:lumMod val="50000"/>
                  </a:schemeClr>
                </a:solidFill>
                <a:effectLst/>
              </a:defRPr>
            </a:lvl1pPr>
          </a:lstStyle>
          <a:p>
            <a:r>
              <a:rPr lang="en-US" dirty="0"/>
              <a:t>2022</a:t>
            </a:r>
          </a:p>
        </p:txBody>
      </p:sp>
      <p:sp>
        <p:nvSpPr>
          <p:cNvPr id="27" name="Footer Placeholder 4">
            <a:extLst>
              <a:ext uri="{FF2B5EF4-FFF2-40B4-BE49-F238E27FC236}">
                <a16:creationId xmlns:a16="http://schemas.microsoft.com/office/drawing/2014/main" id="{A59824DA-522A-4135-800A-60F504928B2D}"/>
              </a:ext>
            </a:extLst>
          </p:cNvPr>
          <p:cNvSpPr>
            <a:spLocks noGrp="1"/>
          </p:cNvSpPr>
          <p:nvPr>
            <p:ph type="ftr" sz="quarter" idx="3"/>
          </p:nvPr>
        </p:nvSpPr>
        <p:spPr>
          <a:xfrm>
            <a:off x="6473608" y="6356350"/>
            <a:ext cx="27432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7" name="Picture Placeholder 8">
            <a:extLst>
              <a:ext uri="{FF2B5EF4-FFF2-40B4-BE49-F238E27FC236}">
                <a16:creationId xmlns:a16="http://schemas.microsoft.com/office/drawing/2014/main" id="{93D3F372-68E2-486A-A105-748C2BB245A0}"/>
              </a:ext>
            </a:extLst>
          </p:cNvPr>
          <p:cNvSpPr>
            <a:spLocks noGrp="1"/>
          </p:cNvSpPr>
          <p:nvPr>
            <p:ph type="pic" sz="quarter" idx="14" hasCustomPrompt="1"/>
          </p:nvPr>
        </p:nvSpPr>
        <p:spPr>
          <a:xfrm>
            <a:off x="6683831" y="0"/>
            <a:ext cx="5508168" cy="6858000"/>
          </a:xfrm>
          <a:prstGeom prst="rect">
            <a:avLst/>
          </a:prstGeom>
        </p:spPr>
        <p:txBody>
          <a:bodyPr/>
          <a:lstStyle>
            <a:lvl1pPr marL="0" indent="0" algn="ctr">
              <a:buNone/>
              <a:defRPr/>
            </a:lvl1pPr>
          </a:lstStyle>
          <a:p>
            <a:r>
              <a:rPr lang="en-US" dirty="0"/>
              <a:t>Click to add photo</a:t>
            </a:r>
          </a:p>
        </p:txBody>
      </p:sp>
      <p:sp>
        <p:nvSpPr>
          <p:cNvPr id="28" name="Slide Number Placeholder 5">
            <a:extLst>
              <a:ext uri="{FF2B5EF4-FFF2-40B4-BE49-F238E27FC236}">
                <a16:creationId xmlns:a16="http://schemas.microsoft.com/office/drawing/2014/main" id="{8D667147-015B-4B04-886E-3451355DC70A}"/>
              </a:ext>
            </a:extLst>
          </p:cNvPr>
          <p:cNvSpPr>
            <a:spLocks noGrp="1"/>
          </p:cNvSpPr>
          <p:nvPr>
            <p:ph type="sldNum" sz="quarter" idx="4"/>
          </p:nvPr>
        </p:nvSpPr>
        <p:spPr>
          <a:xfrm>
            <a:off x="9791700" y="6356350"/>
            <a:ext cx="15621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902000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dirty="0"/>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dirty="0"/>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dirty="0"/>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dirty="0"/>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dirty="0"/>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dirty="0"/>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09C70A-0F34-4BEB-BABD-659A58DC489C}"/>
              </a:ext>
              <a:ext uri="{C183D7F6-B498-43B3-948B-1728B52AA6E4}">
                <adec:decorative xmlns:adec="http://schemas.microsoft.com/office/drawing/2017/decorative" val="1"/>
              </a:ext>
            </a:extLst>
          </p:cNvPr>
          <p:cNvSpPr/>
          <p:nvPr userDrawn="1"/>
        </p:nvSpPr>
        <p:spPr>
          <a:xfrm>
            <a:off x="0" y="0"/>
            <a:ext cx="12192000" cy="217054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9">
            <a:extLst>
              <a:ext uri="{FF2B5EF4-FFF2-40B4-BE49-F238E27FC236}">
                <a16:creationId xmlns:a16="http://schemas.microsoft.com/office/drawing/2014/main" id="{8F6663C8-5425-48D7-9E9D-F2B794222FA5}"/>
              </a:ext>
            </a:extLst>
          </p:cNvPr>
          <p:cNvSpPr>
            <a:spLocks noGrp="1"/>
          </p:cNvSpPr>
          <p:nvPr>
            <p:ph type="title" hasCustomPrompt="1"/>
          </p:nvPr>
        </p:nvSpPr>
        <p:spPr>
          <a:xfrm>
            <a:off x="4038600" y="599301"/>
            <a:ext cx="4114800" cy="607969"/>
          </a:xfrm>
          <a:prstGeom prst="rect">
            <a:avLst/>
          </a:prstGeom>
        </p:spPr>
        <p:txBody>
          <a:bodyPr anchor="ctr"/>
          <a:lstStyle>
            <a:lvl1pPr algn="ctr">
              <a:defRPr sz="2400" cap="all" spc="100" baseline="0">
                <a:solidFill>
                  <a:schemeClr val="tx2">
                    <a:lumMod val="75000"/>
                  </a:schemeClr>
                </a:solidFill>
              </a:defRPr>
            </a:lvl1pPr>
          </a:lstStyle>
          <a:p>
            <a:r>
              <a:rPr lang="en-US" dirty="0"/>
              <a:t>CLICK TO add title</a:t>
            </a:r>
          </a:p>
        </p:txBody>
      </p:sp>
      <p:sp>
        <p:nvSpPr>
          <p:cNvPr id="34" name="Text Placeholder 10">
            <a:extLst>
              <a:ext uri="{FF2B5EF4-FFF2-40B4-BE49-F238E27FC236}">
                <a16:creationId xmlns:a16="http://schemas.microsoft.com/office/drawing/2014/main" id="{781F399C-8EA8-402F-B2A4-828B062584C2}"/>
              </a:ext>
            </a:extLst>
          </p:cNvPr>
          <p:cNvSpPr>
            <a:spLocks noGrp="1"/>
          </p:cNvSpPr>
          <p:nvPr>
            <p:ph type="body" sz="quarter" idx="33" hasCustomPrompt="1"/>
          </p:nvPr>
        </p:nvSpPr>
        <p:spPr>
          <a:xfrm>
            <a:off x="4362186" y="1011441"/>
            <a:ext cx="3467628" cy="568896"/>
          </a:xfrm>
          <a:prstGeom prst="rect">
            <a:avLst/>
          </a:prstGeom>
        </p:spPr>
        <p:txBody>
          <a:bodyPr anchor="ctr"/>
          <a:lstStyle>
            <a:lvl1pPr marL="0" indent="0" algn="ctr">
              <a:buNone/>
              <a:defRPr sz="2000" cap="none" spc="100" baseline="0">
                <a:solidFill>
                  <a:schemeClr val="tx2">
                    <a:lumMod val="75000"/>
                  </a:schemeClr>
                </a:solidFill>
                <a:latin typeface="+mn-lt"/>
              </a:defRPr>
            </a:lvl1pPr>
          </a:lstStyle>
          <a:p>
            <a:pPr lvl="0"/>
            <a:r>
              <a:rPr lang="en-US" dirty="0"/>
              <a:t>Click to add title</a:t>
            </a:r>
          </a:p>
        </p:txBody>
      </p:sp>
      <p:sp>
        <p:nvSpPr>
          <p:cNvPr id="35" name="Text Placeholder 10">
            <a:extLst>
              <a:ext uri="{FF2B5EF4-FFF2-40B4-BE49-F238E27FC236}">
                <a16:creationId xmlns:a16="http://schemas.microsoft.com/office/drawing/2014/main" id="{07DF62A2-2B04-4192-9858-1F4C30EFDA5B}"/>
              </a:ext>
            </a:extLst>
          </p:cNvPr>
          <p:cNvSpPr>
            <a:spLocks noGrp="1"/>
          </p:cNvSpPr>
          <p:nvPr>
            <p:ph type="body" sz="quarter" idx="34" hasCustomPrompt="1"/>
          </p:nvPr>
        </p:nvSpPr>
        <p:spPr>
          <a:xfrm>
            <a:off x="910838" y="2564313"/>
            <a:ext cx="4750631" cy="448769"/>
          </a:xfrm>
          <a:prstGeom prst="rect">
            <a:avLst/>
          </a:prstGeom>
        </p:spPr>
        <p:txBody>
          <a:bodyPr/>
          <a:lstStyle>
            <a:lvl1pPr marL="0" indent="0" algn="ctr">
              <a:buNone/>
              <a:defRPr sz="1800" cap="none" spc="200" baseline="0">
                <a:solidFill>
                  <a:schemeClr val="accent5">
                    <a:lumMod val="50000"/>
                  </a:schemeClr>
                </a:solidFill>
                <a:latin typeface="+mj-lt"/>
              </a:defRPr>
            </a:lvl1pPr>
          </a:lstStyle>
          <a:p>
            <a:pPr lvl="0"/>
            <a:r>
              <a:rPr lang="en-US" dirty="0"/>
              <a:t>Click to add title</a:t>
            </a:r>
          </a:p>
        </p:txBody>
      </p:sp>
      <p:sp>
        <p:nvSpPr>
          <p:cNvPr id="11" name="Text Placeholder 10">
            <a:extLst>
              <a:ext uri="{FF2B5EF4-FFF2-40B4-BE49-F238E27FC236}">
                <a16:creationId xmlns:a16="http://schemas.microsoft.com/office/drawing/2014/main" id="{910CB016-EEF8-4992-8F92-8FE3375CEB06}"/>
              </a:ext>
            </a:extLst>
          </p:cNvPr>
          <p:cNvSpPr>
            <a:spLocks noGrp="1"/>
          </p:cNvSpPr>
          <p:nvPr>
            <p:ph type="body" sz="quarter" idx="25" hasCustomPrompt="1"/>
          </p:nvPr>
        </p:nvSpPr>
        <p:spPr>
          <a:xfrm>
            <a:off x="7739877" y="2564313"/>
            <a:ext cx="3532840" cy="448769"/>
          </a:xfrm>
          <a:prstGeom prst="rect">
            <a:avLst/>
          </a:prstGeom>
        </p:spPr>
        <p:txBody>
          <a:bodyPr/>
          <a:lstStyle>
            <a:lvl1pPr marL="0" indent="0" algn="ctr">
              <a:buNone/>
              <a:defRPr sz="1800" cap="none" spc="200" baseline="0">
                <a:solidFill>
                  <a:schemeClr val="accent5">
                    <a:lumMod val="50000"/>
                  </a:schemeClr>
                </a:solidFill>
                <a:latin typeface="+mj-lt"/>
              </a:defRPr>
            </a:lvl1pPr>
          </a:lstStyle>
          <a:p>
            <a:pPr lvl="0"/>
            <a:r>
              <a:rPr lang="en-US" dirty="0"/>
              <a:t>Click to add title</a:t>
            </a:r>
          </a:p>
        </p:txBody>
      </p:sp>
      <p:sp>
        <p:nvSpPr>
          <p:cNvPr id="30" name="Content Placeholder 29">
            <a:extLst>
              <a:ext uri="{FF2B5EF4-FFF2-40B4-BE49-F238E27FC236}">
                <a16:creationId xmlns:a16="http://schemas.microsoft.com/office/drawing/2014/main" id="{E7176063-74EF-4FC1-A687-2F5900412F55}"/>
              </a:ext>
            </a:extLst>
          </p:cNvPr>
          <p:cNvSpPr>
            <a:spLocks noGrp="1"/>
          </p:cNvSpPr>
          <p:nvPr>
            <p:ph sz="quarter" idx="35" hasCustomPrompt="1"/>
          </p:nvPr>
        </p:nvSpPr>
        <p:spPr>
          <a:xfrm>
            <a:off x="911225" y="3187700"/>
            <a:ext cx="4749800" cy="2771775"/>
          </a:xfrm>
          <a:prstGeom prst="rect">
            <a:avLst/>
          </a:prstGeom>
        </p:spPr>
        <p:txBody>
          <a:bodyPr/>
          <a:lstStyle>
            <a:lvl1pPr marL="0" indent="0">
              <a:buNone/>
              <a:defRPr sz="14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37" name="Content Placeholder 29">
            <a:extLst>
              <a:ext uri="{FF2B5EF4-FFF2-40B4-BE49-F238E27FC236}">
                <a16:creationId xmlns:a16="http://schemas.microsoft.com/office/drawing/2014/main" id="{1958214F-5F3C-4FBF-9DBD-97579EF4CF49}"/>
              </a:ext>
            </a:extLst>
          </p:cNvPr>
          <p:cNvSpPr>
            <a:spLocks noGrp="1"/>
          </p:cNvSpPr>
          <p:nvPr>
            <p:ph sz="quarter" idx="36" hasCustomPrompt="1"/>
          </p:nvPr>
        </p:nvSpPr>
        <p:spPr>
          <a:xfrm>
            <a:off x="7028164" y="3107442"/>
            <a:ext cx="4252612" cy="2882900"/>
          </a:xfrm>
          <a:prstGeom prst="rect">
            <a:avLst/>
          </a:prstGeom>
        </p:spPr>
        <p:txBody>
          <a:bodyPr/>
          <a:lstStyle>
            <a:lvl1pPr marL="0" indent="0">
              <a:buNone/>
              <a:defRPr sz="14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3" name="Date Placeholder 2">
            <a:extLst>
              <a:ext uri="{FF2B5EF4-FFF2-40B4-BE49-F238E27FC236}">
                <a16:creationId xmlns:a16="http://schemas.microsoft.com/office/drawing/2014/main" id="{39058ECB-2935-45B1-80F1-ED38302C2759}"/>
              </a:ext>
            </a:extLst>
          </p:cNvPr>
          <p:cNvSpPr>
            <a:spLocks noGrp="1"/>
          </p:cNvSpPr>
          <p:nvPr>
            <p:ph type="dt" sz="half" idx="10"/>
          </p:nvPr>
        </p:nvSpPr>
        <p:spPr>
          <a:xfrm>
            <a:off x="838200" y="6356350"/>
            <a:ext cx="2743200" cy="365125"/>
          </a:xfrm>
          <a:prstGeom prst="rect">
            <a:avLst/>
          </a:prstGeom>
        </p:spPr>
        <p:txBody>
          <a:bodyPr/>
          <a:lstStyle/>
          <a:p>
            <a:r>
              <a:rPr lang="en-US" dirty="0"/>
              <a:t>2022</a:t>
            </a:r>
          </a:p>
        </p:txBody>
      </p:sp>
      <p:sp>
        <p:nvSpPr>
          <p:cNvPr id="4" name="Footer Placeholder 3">
            <a:extLst>
              <a:ext uri="{FF2B5EF4-FFF2-40B4-BE49-F238E27FC236}">
                <a16:creationId xmlns:a16="http://schemas.microsoft.com/office/drawing/2014/main" id="{B8FC42CC-A62B-40E8-907A-F15D7C216F8A}"/>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333E0735-85DE-48C3-8FE9-0754F9ABD6C1}"/>
              </a:ext>
            </a:extLst>
          </p:cNvPr>
          <p:cNvSpPr>
            <a:spLocks noGrp="1"/>
          </p:cNvSpPr>
          <p:nvPr>
            <p:ph type="sldNum" sz="quarter" idx="12"/>
          </p:nvPr>
        </p:nvSpPr>
        <p:spPr>
          <a:xfrm>
            <a:off x="8610600" y="6356350"/>
            <a:ext cx="2743200" cy="365125"/>
          </a:xfrm>
          <a:prstGeom prst="rect">
            <a:avLst/>
          </a:prstGeom>
        </p:spPr>
        <p:txBody>
          <a:body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01600522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Yr Action Plan">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A378E50-94EF-4230-91B3-4CDA4804D460}"/>
              </a:ext>
              <a:ext uri="{C183D7F6-B498-43B3-948B-1728B52AA6E4}">
                <adec:decorative xmlns:adec="http://schemas.microsoft.com/office/drawing/2017/decorative" val="1"/>
              </a:ext>
            </a:extLst>
          </p:cNvPr>
          <p:cNvGrpSpPr/>
          <p:nvPr userDrawn="1"/>
        </p:nvGrpSpPr>
        <p:grpSpPr>
          <a:xfrm>
            <a:off x="2749477" y="4411918"/>
            <a:ext cx="7895340" cy="344415"/>
            <a:chOff x="2749477" y="4411918"/>
            <a:chExt cx="7895340" cy="344415"/>
          </a:xfrm>
        </p:grpSpPr>
        <p:cxnSp>
          <p:nvCxnSpPr>
            <p:cNvPr id="102" name="Straight Connector 101">
              <a:extLst>
                <a:ext uri="{FF2B5EF4-FFF2-40B4-BE49-F238E27FC236}">
                  <a16:creationId xmlns:a16="http://schemas.microsoft.com/office/drawing/2014/main" id="{3FDF687F-1594-4839-AA46-5DACB2E040FA}"/>
                </a:ext>
                <a:ext uri="{C183D7F6-B498-43B3-948B-1728B52AA6E4}">
                  <adec:decorative xmlns:adec="http://schemas.microsoft.com/office/drawing/2017/decorative" val="1"/>
                </a:ext>
              </a:extLst>
            </p:cNvPr>
            <p:cNvCxnSpPr>
              <a:cxnSpLocks/>
            </p:cNvCxnSpPr>
            <p:nvPr/>
          </p:nvCxnSpPr>
          <p:spPr>
            <a:xfrm flipH="1">
              <a:off x="2749477" y="441191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AD917A9-665D-46F4-8911-E2881838B6E6}"/>
                </a:ext>
                <a:ext uri="{C183D7F6-B498-43B3-948B-1728B52AA6E4}">
                  <adec:decorative xmlns:adec="http://schemas.microsoft.com/office/drawing/2017/decorative" val="1"/>
                </a:ext>
              </a:extLst>
            </p:cNvPr>
            <p:cNvCxnSpPr>
              <a:cxnSpLocks/>
            </p:cNvCxnSpPr>
            <p:nvPr/>
          </p:nvCxnSpPr>
          <p:spPr>
            <a:xfrm flipH="1">
              <a:off x="6699668" y="441191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37D52265-C77D-45A6-96A5-2656848A3117}"/>
                </a:ext>
                <a:ext uri="{C183D7F6-B498-43B3-948B-1728B52AA6E4}">
                  <adec:decorative xmlns:adec="http://schemas.microsoft.com/office/drawing/2017/decorative" val="1"/>
                </a:ext>
              </a:extLst>
            </p:cNvPr>
            <p:cNvCxnSpPr>
              <a:cxnSpLocks/>
            </p:cNvCxnSpPr>
            <p:nvPr/>
          </p:nvCxnSpPr>
          <p:spPr>
            <a:xfrm flipH="1">
              <a:off x="10643557" y="441191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4075B284-B3F9-49E3-A5BC-FBFD2C706C3D}"/>
              </a:ext>
              <a:ext uri="{C183D7F6-B498-43B3-948B-1728B52AA6E4}">
                <adec:decorative xmlns:adec="http://schemas.microsoft.com/office/drawing/2017/decorative" val="1"/>
              </a:ext>
            </a:extLst>
          </p:cNvPr>
          <p:cNvGrpSpPr/>
          <p:nvPr userDrawn="1"/>
        </p:nvGrpSpPr>
        <p:grpSpPr>
          <a:xfrm>
            <a:off x="2750737" y="2675138"/>
            <a:ext cx="6313957" cy="344415"/>
            <a:chOff x="2750737" y="2675138"/>
            <a:chExt cx="6313957" cy="344415"/>
          </a:xfrm>
        </p:grpSpPr>
        <p:cxnSp>
          <p:nvCxnSpPr>
            <p:cNvPr id="148" name="Straight Connector 147">
              <a:extLst>
                <a:ext uri="{FF2B5EF4-FFF2-40B4-BE49-F238E27FC236}">
                  <a16:creationId xmlns:a16="http://schemas.microsoft.com/office/drawing/2014/main" id="{1D75FFD8-965E-47C7-B05F-A941B5164AB4}"/>
                </a:ext>
                <a:ext uri="{C183D7F6-B498-43B3-948B-1728B52AA6E4}">
                  <adec:decorative xmlns:adec="http://schemas.microsoft.com/office/drawing/2017/decorative" val="1"/>
                </a:ext>
              </a:extLst>
            </p:cNvPr>
            <p:cNvCxnSpPr>
              <a:cxnSpLocks/>
            </p:cNvCxnSpPr>
            <p:nvPr userDrawn="1"/>
          </p:nvCxnSpPr>
          <p:spPr>
            <a:xfrm flipH="1">
              <a:off x="2750737"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ABDDFF1A-AABD-4DA5-9811-02C4149132AF}"/>
                </a:ext>
                <a:ext uri="{C183D7F6-B498-43B3-948B-1728B52AA6E4}">
                  <adec:decorative xmlns:adec="http://schemas.microsoft.com/office/drawing/2017/decorative" val="1"/>
                </a:ext>
              </a:extLst>
            </p:cNvPr>
            <p:cNvCxnSpPr>
              <a:cxnSpLocks/>
            </p:cNvCxnSpPr>
            <p:nvPr userDrawn="1"/>
          </p:nvCxnSpPr>
          <p:spPr>
            <a:xfrm flipH="1">
              <a:off x="5116887"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7862A0FB-DDED-42C5-B28D-D466080F4637}"/>
                </a:ext>
                <a:ext uri="{C183D7F6-B498-43B3-948B-1728B52AA6E4}">
                  <adec:decorative xmlns:adec="http://schemas.microsoft.com/office/drawing/2017/decorative" val="1"/>
                </a:ext>
              </a:extLst>
            </p:cNvPr>
            <p:cNvCxnSpPr>
              <a:cxnSpLocks/>
            </p:cNvCxnSpPr>
            <p:nvPr userDrawn="1"/>
          </p:nvCxnSpPr>
          <p:spPr>
            <a:xfrm flipH="1">
              <a:off x="9063434"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 name="Title 3">
            <a:extLst>
              <a:ext uri="{FF2B5EF4-FFF2-40B4-BE49-F238E27FC236}">
                <a16:creationId xmlns:a16="http://schemas.microsoft.com/office/drawing/2014/main" id="{7CD073CE-AA33-40C2-9636-3F5C236050F4}"/>
              </a:ext>
            </a:extLst>
          </p:cNvPr>
          <p:cNvSpPr>
            <a:spLocks noGrp="1"/>
          </p:cNvSpPr>
          <p:nvPr>
            <p:ph type="title" hasCustomPrompt="1"/>
          </p:nvPr>
        </p:nvSpPr>
        <p:spPr>
          <a:xfrm>
            <a:off x="4292241" y="693422"/>
            <a:ext cx="3607518" cy="633402"/>
          </a:xfrm>
          <a:prstGeom prst="rect">
            <a:avLst/>
          </a:prstGeom>
          <a:ln w="28575">
            <a:solidFill>
              <a:schemeClr val="accent2"/>
            </a:solidFill>
          </a:ln>
        </p:spPr>
        <p:txBody>
          <a:bodyPr anchor="ctr"/>
          <a:lstStyle>
            <a:lvl1pPr algn="ctr">
              <a:defRPr sz="2400" cap="all" spc="100" baseline="0">
                <a:solidFill>
                  <a:schemeClr val="tx2"/>
                </a:solidFill>
              </a:defRPr>
            </a:lvl1pPr>
          </a:lstStyle>
          <a:p>
            <a:r>
              <a:rPr lang="en-US" dirty="0"/>
              <a:t>Click to add title</a:t>
            </a:r>
          </a:p>
        </p:txBody>
      </p:sp>
      <p:sp>
        <p:nvSpPr>
          <p:cNvPr id="58" name="Text Placeholder 14">
            <a:extLst>
              <a:ext uri="{FF2B5EF4-FFF2-40B4-BE49-F238E27FC236}">
                <a16:creationId xmlns:a16="http://schemas.microsoft.com/office/drawing/2014/main" id="{FC053B39-4BE6-44B3-8D93-ED230B1611A4}"/>
              </a:ext>
            </a:extLst>
          </p:cNvPr>
          <p:cNvSpPr>
            <a:spLocks noGrp="1"/>
          </p:cNvSpPr>
          <p:nvPr>
            <p:ph type="body" sz="quarter" idx="43" hasCustomPrompt="1"/>
          </p:nvPr>
        </p:nvSpPr>
        <p:spPr>
          <a:xfrm>
            <a:off x="2029367" y="220055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dirty="0"/>
              <a:t>Click to add text</a:t>
            </a:r>
          </a:p>
        </p:txBody>
      </p:sp>
      <p:sp>
        <p:nvSpPr>
          <p:cNvPr id="59" name="Text Placeholder 14">
            <a:extLst>
              <a:ext uri="{FF2B5EF4-FFF2-40B4-BE49-F238E27FC236}">
                <a16:creationId xmlns:a16="http://schemas.microsoft.com/office/drawing/2014/main" id="{95F74BD3-C751-4644-9E0D-36D890A69E6E}"/>
              </a:ext>
            </a:extLst>
          </p:cNvPr>
          <p:cNvSpPr>
            <a:spLocks noGrp="1"/>
          </p:cNvSpPr>
          <p:nvPr>
            <p:ph type="body" sz="quarter" idx="44" hasCustomPrompt="1"/>
          </p:nvPr>
        </p:nvSpPr>
        <p:spPr>
          <a:xfrm>
            <a:off x="4397612" y="220055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dirty="0"/>
              <a:t>Click to add text</a:t>
            </a:r>
          </a:p>
        </p:txBody>
      </p:sp>
      <p:sp>
        <p:nvSpPr>
          <p:cNvPr id="60" name="Text Placeholder 14">
            <a:extLst>
              <a:ext uri="{FF2B5EF4-FFF2-40B4-BE49-F238E27FC236}">
                <a16:creationId xmlns:a16="http://schemas.microsoft.com/office/drawing/2014/main" id="{3D5CF2BE-8C0B-408F-AEEB-45E3B588305D}"/>
              </a:ext>
            </a:extLst>
          </p:cNvPr>
          <p:cNvSpPr>
            <a:spLocks noGrp="1"/>
          </p:cNvSpPr>
          <p:nvPr>
            <p:ph type="body" sz="quarter" idx="45" hasCustomPrompt="1"/>
          </p:nvPr>
        </p:nvSpPr>
        <p:spPr>
          <a:xfrm>
            <a:off x="8344687" y="220055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dirty="0"/>
              <a:t>Click to add text</a:t>
            </a:r>
          </a:p>
        </p:txBody>
      </p:sp>
      <p:sp>
        <p:nvSpPr>
          <p:cNvPr id="56" name="Text Placeholder 14">
            <a:extLst>
              <a:ext uri="{FF2B5EF4-FFF2-40B4-BE49-F238E27FC236}">
                <a16:creationId xmlns:a16="http://schemas.microsoft.com/office/drawing/2014/main" id="{4A07D9B0-4F06-4D69-B211-37FC634E5084}"/>
              </a:ext>
            </a:extLst>
          </p:cNvPr>
          <p:cNvSpPr>
            <a:spLocks noGrp="1"/>
          </p:cNvSpPr>
          <p:nvPr>
            <p:ph type="body" sz="quarter" idx="41" hasCustomPrompt="1"/>
          </p:nvPr>
        </p:nvSpPr>
        <p:spPr>
          <a:xfrm>
            <a:off x="696804" y="2739533"/>
            <a:ext cx="1021001" cy="501726"/>
          </a:xfrm>
          <a:prstGeom prst="rect">
            <a:avLst/>
          </a:prstGeom>
        </p:spPr>
        <p:txBody>
          <a:bodyPr anchor="ctr"/>
          <a:lstStyle>
            <a:lvl1pPr marL="0" indent="0" algn="ctr">
              <a:buNone/>
              <a:defRPr sz="2000" cap="none" spc="100" baseline="0">
                <a:solidFill>
                  <a:schemeClr val="accent5">
                    <a:lumMod val="50000"/>
                  </a:schemeClr>
                </a:solidFill>
                <a:latin typeface="+mj-lt"/>
              </a:defRPr>
            </a:lvl1pPr>
          </a:lstStyle>
          <a:p>
            <a:pPr lvl="0"/>
            <a:r>
              <a:rPr lang="en-US" dirty="0"/>
              <a:t>Add year</a:t>
            </a:r>
          </a:p>
        </p:txBody>
      </p:sp>
      <p:sp>
        <p:nvSpPr>
          <p:cNvPr id="20" name="Text Placeholder 14">
            <a:extLst>
              <a:ext uri="{FF2B5EF4-FFF2-40B4-BE49-F238E27FC236}">
                <a16:creationId xmlns:a16="http://schemas.microsoft.com/office/drawing/2014/main" id="{E36FDE7A-7F96-4A7E-AB4F-DBCEFD81C3BA}"/>
              </a:ext>
            </a:extLst>
          </p:cNvPr>
          <p:cNvSpPr>
            <a:spLocks noGrp="1"/>
          </p:cNvSpPr>
          <p:nvPr>
            <p:ph type="body" sz="quarter" idx="17" hasCustomPrompt="1"/>
          </p:nvPr>
        </p:nvSpPr>
        <p:spPr>
          <a:xfrm>
            <a:off x="171234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1" name="Text Placeholder 14">
            <a:extLst>
              <a:ext uri="{FF2B5EF4-FFF2-40B4-BE49-F238E27FC236}">
                <a16:creationId xmlns:a16="http://schemas.microsoft.com/office/drawing/2014/main" id="{C3C9C771-CEBA-46FF-9941-0F82E4028CC4}"/>
              </a:ext>
            </a:extLst>
          </p:cNvPr>
          <p:cNvSpPr>
            <a:spLocks noGrp="1"/>
          </p:cNvSpPr>
          <p:nvPr>
            <p:ph type="body" sz="quarter" idx="18" hasCustomPrompt="1"/>
          </p:nvPr>
        </p:nvSpPr>
        <p:spPr>
          <a:xfrm>
            <a:off x="250176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2" name="Text Placeholder 14">
            <a:extLst>
              <a:ext uri="{FF2B5EF4-FFF2-40B4-BE49-F238E27FC236}">
                <a16:creationId xmlns:a16="http://schemas.microsoft.com/office/drawing/2014/main" id="{945F6154-355B-4195-8155-1E8C079CDEE2}"/>
              </a:ext>
            </a:extLst>
          </p:cNvPr>
          <p:cNvSpPr>
            <a:spLocks noGrp="1"/>
          </p:cNvSpPr>
          <p:nvPr>
            <p:ph type="body" sz="quarter" idx="19" hasCustomPrompt="1"/>
          </p:nvPr>
        </p:nvSpPr>
        <p:spPr>
          <a:xfrm>
            <a:off x="329117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3" name="Text Placeholder 14">
            <a:extLst>
              <a:ext uri="{FF2B5EF4-FFF2-40B4-BE49-F238E27FC236}">
                <a16:creationId xmlns:a16="http://schemas.microsoft.com/office/drawing/2014/main" id="{B8E228D5-C0F1-4215-8880-B28856B6F77B}"/>
              </a:ext>
            </a:extLst>
          </p:cNvPr>
          <p:cNvSpPr>
            <a:spLocks noGrp="1"/>
          </p:cNvSpPr>
          <p:nvPr>
            <p:ph type="body" sz="quarter" idx="20" hasCustomPrompt="1"/>
          </p:nvPr>
        </p:nvSpPr>
        <p:spPr>
          <a:xfrm>
            <a:off x="408059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4" name="Text Placeholder 14">
            <a:extLst>
              <a:ext uri="{FF2B5EF4-FFF2-40B4-BE49-F238E27FC236}">
                <a16:creationId xmlns:a16="http://schemas.microsoft.com/office/drawing/2014/main" id="{5568E40A-0330-4C80-9F64-FB6C4B7CC11D}"/>
              </a:ext>
            </a:extLst>
          </p:cNvPr>
          <p:cNvSpPr>
            <a:spLocks noGrp="1"/>
          </p:cNvSpPr>
          <p:nvPr>
            <p:ph type="body" sz="quarter" idx="21" hasCustomPrompt="1"/>
          </p:nvPr>
        </p:nvSpPr>
        <p:spPr>
          <a:xfrm>
            <a:off x="4810807" y="317017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5" name="Text Placeholder 14">
            <a:extLst>
              <a:ext uri="{FF2B5EF4-FFF2-40B4-BE49-F238E27FC236}">
                <a16:creationId xmlns:a16="http://schemas.microsoft.com/office/drawing/2014/main" id="{EC8A3FD2-F6F6-40A0-89E1-7769CBB8D4BB}"/>
              </a:ext>
            </a:extLst>
          </p:cNvPr>
          <p:cNvSpPr>
            <a:spLocks noGrp="1"/>
          </p:cNvSpPr>
          <p:nvPr>
            <p:ph type="body" sz="quarter" idx="22" hasCustomPrompt="1"/>
          </p:nvPr>
        </p:nvSpPr>
        <p:spPr>
          <a:xfrm>
            <a:off x="565942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6" name="Text Placeholder 14">
            <a:extLst>
              <a:ext uri="{FF2B5EF4-FFF2-40B4-BE49-F238E27FC236}">
                <a16:creationId xmlns:a16="http://schemas.microsoft.com/office/drawing/2014/main" id="{A882D901-8E7C-431B-B6E9-14C8BD5B22C0}"/>
              </a:ext>
            </a:extLst>
          </p:cNvPr>
          <p:cNvSpPr>
            <a:spLocks noGrp="1"/>
          </p:cNvSpPr>
          <p:nvPr>
            <p:ph type="body" sz="quarter" idx="23" hasCustomPrompt="1"/>
          </p:nvPr>
        </p:nvSpPr>
        <p:spPr>
          <a:xfrm>
            <a:off x="644883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7" name="Text Placeholder 14">
            <a:extLst>
              <a:ext uri="{FF2B5EF4-FFF2-40B4-BE49-F238E27FC236}">
                <a16:creationId xmlns:a16="http://schemas.microsoft.com/office/drawing/2014/main" id="{2051E2EF-F729-4B79-8CD4-C0D60EE9AD08}"/>
              </a:ext>
            </a:extLst>
          </p:cNvPr>
          <p:cNvSpPr>
            <a:spLocks noGrp="1"/>
          </p:cNvSpPr>
          <p:nvPr>
            <p:ph type="body" sz="quarter" idx="24" hasCustomPrompt="1"/>
          </p:nvPr>
        </p:nvSpPr>
        <p:spPr>
          <a:xfrm>
            <a:off x="723825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8" name="Text Placeholder 14">
            <a:extLst>
              <a:ext uri="{FF2B5EF4-FFF2-40B4-BE49-F238E27FC236}">
                <a16:creationId xmlns:a16="http://schemas.microsoft.com/office/drawing/2014/main" id="{A8A6BF26-67C7-4AFD-82B4-5F8831E6276B}"/>
              </a:ext>
            </a:extLst>
          </p:cNvPr>
          <p:cNvSpPr>
            <a:spLocks noGrp="1"/>
          </p:cNvSpPr>
          <p:nvPr>
            <p:ph type="body" sz="quarter" idx="25" hasCustomPrompt="1"/>
          </p:nvPr>
        </p:nvSpPr>
        <p:spPr>
          <a:xfrm>
            <a:off x="802766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29" name="Text Placeholder 14">
            <a:extLst>
              <a:ext uri="{FF2B5EF4-FFF2-40B4-BE49-F238E27FC236}">
                <a16:creationId xmlns:a16="http://schemas.microsoft.com/office/drawing/2014/main" id="{9D579002-8C14-4A35-90BB-43E508420D98}"/>
              </a:ext>
            </a:extLst>
          </p:cNvPr>
          <p:cNvSpPr>
            <a:spLocks noGrp="1"/>
          </p:cNvSpPr>
          <p:nvPr>
            <p:ph type="body" sz="quarter" idx="26" hasCustomPrompt="1"/>
          </p:nvPr>
        </p:nvSpPr>
        <p:spPr>
          <a:xfrm>
            <a:off x="8817081"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0" name="Text Placeholder 14">
            <a:extLst>
              <a:ext uri="{FF2B5EF4-FFF2-40B4-BE49-F238E27FC236}">
                <a16:creationId xmlns:a16="http://schemas.microsoft.com/office/drawing/2014/main" id="{AA2D386B-15E3-4543-8D79-5B890CB60E7F}"/>
              </a:ext>
            </a:extLst>
          </p:cNvPr>
          <p:cNvSpPr>
            <a:spLocks noGrp="1"/>
          </p:cNvSpPr>
          <p:nvPr>
            <p:ph type="body" sz="quarter" idx="27" hasCustomPrompt="1"/>
          </p:nvPr>
        </p:nvSpPr>
        <p:spPr>
          <a:xfrm>
            <a:off x="9606496"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1" name="Text Placeholder 14">
            <a:extLst>
              <a:ext uri="{FF2B5EF4-FFF2-40B4-BE49-F238E27FC236}">
                <a16:creationId xmlns:a16="http://schemas.microsoft.com/office/drawing/2014/main" id="{D1BBCCCB-0A70-4CE2-AC23-DC53C20096BA}"/>
              </a:ext>
            </a:extLst>
          </p:cNvPr>
          <p:cNvSpPr>
            <a:spLocks noGrp="1"/>
          </p:cNvSpPr>
          <p:nvPr>
            <p:ph type="body" sz="quarter" idx="28" hasCustomPrompt="1"/>
          </p:nvPr>
        </p:nvSpPr>
        <p:spPr>
          <a:xfrm>
            <a:off x="10395907" y="31701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61" name="Text Placeholder 14">
            <a:extLst>
              <a:ext uri="{FF2B5EF4-FFF2-40B4-BE49-F238E27FC236}">
                <a16:creationId xmlns:a16="http://schemas.microsoft.com/office/drawing/2014/main" id="{83DD38EA-382F-4255-927F-5F23153D51A7}"/>
              </a:ext>
            </a:extLst>
          </p:cNvPr>
          <p:cNvSpPr>
            <a:spLocks noGrp="1"/>
          </p:cNvSpPr>
          <p:nvPr>
            <p:ph type="body" sz="quarter" idx="46" hasCustomPrompt="1"/>
          </p:nvPr>
        </p:nvSpPr>
        <p:spPr>
          <a:xfrm>
            <a:off x="202936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dirty="0"/>
              <a:t>Click to add text</a:t>
            </a:r>
          </a:p>
        </p:txBody>
      </p:sp>
      <p:sp>
        <p:nvSpPr>
          <p:cNvPr id="62" name="Text Placeholder 14">
            <a:extLst>
              <a:ext uri="{FF2B5EF4-FFF2-40B4-BE49-F238E27FC236}">
                <a16:creationId xmlns:a16="http://schemas.microsoft.com/office/drawing/2014/main" id="{DDBB317C-ECEA-48F8-B070-51A7C7B4CDB2}"/>
              </a:ext>
            </a:extLst>
          </p:cNvPr>
          <p:cNvSpPr>
            <a:spLocks noGrp="1"/>
          </p:cNvSpPr>
          <p:nvPr>
            <p:ph type="body" sz="quarter" idx="47" hasCustomPrompt="1"/>
          </p:nvPr>
        </p:nvSpPr>
        <p:spPr>
          <a:xfrm>
            <a:off x="5976442" y="4003137"/>
            <a:ext cx="1440088" cy="408780"/>
          </a:xfrm>
          <a:prstGeom prst="rect">
            <a:avLst/>
          </a:prstGeom>
        </p:spPr>
        <p:txBody>
          <a:bodyPr anchor="b"/>
          <a:lstStyle>
            <a:lvl1pPr marL="0" indent="0" algn="ctr">
              <a:lnSpc>
                <a:spcPct val="100000"/>
              </a:lnSpc>
              <a:spcBef>
                <a:spcPts val="0"/>
              </a:spcBef>
              <a:buNone/>
              <a:defRPr sz="1400" b="0" cap="none" spc="100" baseline="0">
                <a:solidFill>
                  <a:schemeClr val="accent5">
                    <a:lumMod val="50000"/>
                  </a:schemeClr>
                </a:solidFill>
                <a:latin typeface="+mn-lt"/>
              </a:defRPr>
            </a:lvl1pPr>
          </a:lstStyle>
          <a:p>
            <a:pPr lvl="0"/>
            <a:r>
              <a:rPr lang="en-US" dirty="0"/>
              <a:t>Click to add text</a:t>
            </a:r>
          </a:p>
        </p:txBody>
      </p:sp>
      <p:sp>
        <p:nvSpPr>
          <p:cNvPr id="63" name="Text Placeholder 14">
            <a:extLst>
              <a:ext uri="{FF2B5EF4-FFF2-40B4-BE49-F238E27FC236}">
                <a16:creationId xmlns:a16="http://schemas.microsoft.com/office/drawing/2014/main" id="{5C19CD78-318A-4E21-9027-254A8711F4C1}"/>
              </a:ext>
            </a:extLst>
          </p:cNvPr>
          <p:cNvSpPr>
            <a:spLocks noGrp="1"/>
          </p:cNvSpPr>
          <p:nvPr>
            <p:ph type="body" sz="quarter" idx="48" hasCustomPrompt="1"/>
          </p:nvPr>
        </p:nvSpPr>
        <p:spPr>
          <a:xfrm>
            <a:off x="992351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j-lt"/>
              </a:defRPr>
            </a:lvl1pPr>
          </a:lstStyle>
          <a:p>
            <a:pPr lvl="0"/>
            <a:r>
              <a:rPr lang="en-US" dirty="0"/>
              <a:t>Click to add text</a:t>
            </a:r>
          </a:p>
        </p:txBody>
      </p:sp>
      <p:sp>
        <p:nvSpPr>
          <p:cNvPr id="57" name="Text Placeholder 14">
            <a:extLst>
              <a:ext uri="{FF2B5EF4-FFF2-40B4-BE49-F238E27FC236}">
                <a16:creationId xmlns:a16="http://schemas.microsoft.com/office/drawing/2014/main" id="{A437805B-FB40-4996-AD55-1BF1A2D64F0B}"/>
              </a:ext>
            </a:extLst>
          </p:cNvPr>
          <p:cNvSpPr>
            <a:spLocks noGrp="1"/>
          </p:cNvSpPr>
          <p:nvPr>
            <p:ph type="body" sz="quarter" idx="42" hasCustomPrompt="1"/>
          </p:nvPr>
        </p:nvSpPr>
        <p:spPr>
          <a:xfrm>
            <a:off x="696804" y="4437609"/>
            <a:ext cx="1021001" cy="501726"/>
          </a:xfrm>
          <a:prstGeom prst="rect">
            <a:avLst/>
          </a:prstGeom>
        </p:spPr>
        <p:txBody>
          <a:bodyPr anchor="ctr"/>
          <a:lstStyle>
            <a:lvl1pPr marL="0" indent="0" algn="ctr">
              <a:buNone/>
              <a:defRPr sz="2000" cap="none" spc="100" baseline="0">
                <a:solidFill>
                  <a:schemeClr val="accent5">
                    <a:lumMod val="50000"/>
                  </a:schemeClr>
                </a:solidFill>
                <a:latin typeface="+mj-lt"/>
              </a:defRPr>
            </a:lvl1pPr>
          </a:lstStyle>
          <a:p>
            <a:pPr lvl="0"/>
            <a:r>
              <a:rPr lang="en-US" dirty="0"/>
              <a:t>Add year</a:t>
            </a:r>
          </a:p>
        </p:txBody>
      </p:sp>
      <p:sp>
        <p:nvSpPr>
          <p:cNvPr id="32" name="Text Placeholder 14">
            <a:extLst>
              <a:ext uri="{FF2B5EF4-FFF2-40B4-BE49-F238E27FC236}">
                <a16:creationId xmlns:a16="http://schemas.microsoft.com/office/drawing/2014/main" id="{40A55730-770B-4851-B7C1-A3AE260339EC}"/>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3" name="Text Placeholder 14">
            <a:extLst>
              <a:ext uri="{FF2B5EF4-FFF2-40B4-BE49-F238E27FC236}">
                <a16:creationId xmlns:a16="http://schemas.microsoft.com/office/drawing/2014/main" id="{32F5F67C-8450-4CC2-984C-18CEA2A424FA}"/>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4" name="Text Placeholder 14">
            <a:extLst>
              <a:ext uri="{FF2B5EF4-FFF2-40B4-BE49-F238E27FC236}">
                <a16:creationId xmlns:a16="http://schemas.microsoft.com/office/drawing/2014/main" id="{205940B1-D0A7-4FA0-8075-1DD875262A2B}"/>
              </a:ext>
            </a:extLst>
          </p:cNvPr>
          <p:cNvSpPr>
            <a:spLocks noGrp="1"/>
          </p:cNvSpPr>
          <p:nvPr>
            <p:ph type="body" sz="quarter" idx="31" hasCustomPrompt="1"/>
          </p:nvPr>
        </p:nvSpPr>
        <p:spPr>
          <a:xfrm>
            <a:off x="329117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5" name="Text Placeholder 14">
            <a:extLst>
              <a:ext uri="{FF2B5EF4-FFF2-40B4-BE49-F238E27FC236}">
                <a16:creationId xmlns:a16="http://schemas.microsoft.com/office/drawing/2014/main" id="{FF257E24-EF53-4359-8CF5-CC42A8F66184}"/>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6" name="Text Placeholder 14">
            <a:extLst>
              <a:ext uri="{FF2B5EF4-FFF2-40B4-BE49-F238E27FC236}">
                <a16:creationId xmlns:a16="http://schemas.microsoft.com/office/drawing/2014/main" id="{5A2166B8-0F7E-45E9-970E-79F921472A30}"/>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7" name="Text Placeholder 14">
            <a:extLst>
              <a:ext uri="{FF2B5EF4-FFF2-40B4-BE49-F238E27FC236}">
                <a16:creationId xmlns:a16="http://schemas.microsoft.com/office/drawing/2014/main" id="{FF45DCBF-40C1-4B85-9196-4C0237FA8CE9}"/>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8" name="Text Placeholder 14">
            <a:extLst>
              <a:ext uri="{FF2B5EF4-FFF2-40B4-BE49-F238E27FC236}">
                <a16:creationId xmlns:a16="http://schemas.microsoft.com/office/drawing/2014/main" id="{E0182695-A664-4408-ACB6-D9273831D560}"/>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39" name="Text Placeholder 14">
            <a:extLst>
              <a:ext uri="{FF2B5EF4-FFF2-40B4-BE49-F238E27FC236}">
                <a16:creationId xmlns:a16="http://schemas.microsoft.com/office/drawing/2014/main" id="{2928531F-4FEC-4B06-9428-27244D33B936}"/>
              </a:ext>
            </a:extLst>
          </p:cNvPr>
          <p:cNvSpPr>
            <a:spLocks noGrp="1"/>
          </p:cNvSpPr>
          <p:nvPr>
            <p:ph type="body" sz="quarter" idx="36" hasCustomPrompt="1"/>
          </p:nvPr>
        </p:nvSpPr>
        <p:spPr>
          <a:xfrm>
            <a:off x="723825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40" name="Text Placeholder 14">
            <a:extLst>
              <a:ext uri="{FF2B5EF4-FFF2-40B4-BE49-F238E27FC236}">
                <a16:creationId xmlns:a16="http://schemas.microsoft.com/office/drawing/2014/main" id="{E678C8DB-AF28-4A99-B976-36F54BA279CD}"/>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41" name="Text Placeholder 14">
            <a:extLst>
              <a:ext uri="{FF2B5EF4-FFF2-40B4-BE49-F238E27FC236}">
                <a16:creationId xmlns:a16="http://schemas.microsoft.com/office/drawing/2014/main" id="{FB1CBFC6-0E9C-4ECA-A915-798C00479D6B}"/>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42" name="Text Placeholder 14">
            <a:extLst>
              <a:ext uri="{FF2B5EF4-FFF2-40B4-BE49-F238E27FC236}">
                <a16:creationId xmlns:a16="http://schemas.microsoft.com/office/drawing/2014/main" id="{B4EC71CB-AE6D-46A0-87B4-6E2BD6A1CF6F}"/>
              </a:ext>
            </a:extLst>
          </p:cNvPr>
          <p:cNvSpPr>
            <a:spLocks noGrp="1"/>
          </p:cNvSpPr>
          <p:nvPr>
            <p:ph type="body" sz="quarter" idx="39" hasCustomPrompt="1"/>
          </p:nvPr>
        </p:nvSpPr>
        <p:spPr>
          <a:xfrm>
            <a:off x="960649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sp>
        <p:nvSpPr>
          <p:cNvPr id="43" name="Text Placeholder 14">
            <a:extLst>
              <a:ext uri="{FF2B5EF4-FFF2-40B4-BE49-F238E27FC236}">
                <a16:creationId xmlns:a16="http://schemas.microsoft.com/office/drawing/2014/main" id="{16A1EE39-3790-4721-9E09-19024F590A96}"/>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dirty="0"/>
              <a:t>Click to add text</a:t>
            </a:r>
          </a:p>
        </p:txBody>
      </p:sp>
      <p:grpSp>
        <p:nvGrpSpPr>
          <p:cNvPr id="44" name="Group 43">
            <a:extLst>
              <a:ext uri="{FF2B5EF4-FFF2-40B4-BE49-F238E27FC236}">
                <a16:creationId xmlns:a16="http://schemas.microsoft.com/office/drawing/2014/main" id="{D4F8B141-9EE2-47E7-AF2A-94CECF90771C}"/>
              </a:ext>
              <a:ext uri="{C183D7F6-B498-43B3-948B-1728B52AA6E4}">
                <adec:decorative xmlns:adec="http://schemas.microsoft.com/office/drawing/2017/decorative" val="1"/>
              </a:ext>
            </a:extLst>
          </p:cNvPr>
          <p:cNvGrpSpPr/>
          <p:nvPr userDrawn="1"/>
        </p:nvGrpSpPr>
        <p:grpSpPr>
          <a:xfrm>
            <a:off x="2047081" y="4694680"/>
            <a:ext cx="8510121" cy="0"/>
            <a:chOff x="1504814" y="2488864"/>
            <a:chExt cx="8510121" cy="0"/>
          </a:xfrm>
        </p:grpSpPr>
        <p:cxnSp>
          <p:nvCxnSpPr>
            <p:cNvPr id="45" name="Straight Connector 44">
              <a:extLst>
                <a:ext uri="{FF2B5EF4-FFF2-40B4-BE49-F238E27FC236}">
                  <a16:creationId xmlns:a16="http://schemas.microsoft.com/office/drawing/2014/main" id="{0D73D561-653C-420E-BC66-5DA51DD36C89}"/>
                </a:ext>
              </a:extLst>
            </p:cNvPr>
            <p:cNvCxnSpPr>
              <a:cxnSpLocks/>
            </p:cNvCxnSpPr>
            <p:nvPr userDrawn="1"/>
          </p:nvCxnSpPr>
          <p:spPr>
            <a:xfrm>
              <a:off x="1504814"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3729D46-C590-474A-BF51-5B9D4359EB74}"/>
                </a:ext>
              </a:extLst>
            </p:cNvPr>
            <p:cNvCxnSpPr>
              <a:cxnSpLocks/>
            </p:cNvCxnSpPr>
            <p:nvPr userDrawn="1"/>
          </p:nvCxnSpPr>
          <p:spPr>
            <a:xfrm>
              <a:off x="2301137"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48D21A3-16A8-4ECB-832A-29159F1D20E9}"/>
                </a:ext>
              </a:extLst>
            </p:cNvPr>
            <p:cNvCxnSpPr>
              <a:cxnSpLocks/>
            </p:cNvCxnSpPr>
            <p:nvPr userDrawn="1"/>
          </p:nvCxnSpPr>
          <p:spPr>
            <a:xfrm>
              <a:off x="308377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DB217E3B-A68A-4BBD-889D-C078F6616CB6}"/>
                </a:ext>
              </a:extLst>
            </p:cNvPr>
            <p:cNvCxnSpPr>
              <a:cxnSpLocks/>
            </p:cNvCxnSpPr>
            <p:nvPr userDrawn="1"/>
          </p:nvCxnSpPr>
          <p:spPr>
            <a:xfrm>
              <a:off x="388009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AC64796-B68D-4AE1-A16E-54663926A7FD}"/>
                </a:ext>
              </a:extLst>
            </p:cNvPr>
            <p:cNvCxnSpPr>
              <a:cxnSpLocks/>
            </p:cNvCxnSpPr>
            <p:nvPr userDrawn="1"/>
          </p:nvCxnSpPr>
          <p:spPr>
            <a:xfrm>
              <a:off x="465589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69D787A-5A6E-4ADB-BAAA-FC5EF3EF1BE0}"/>
                </a:ext>
              </a:extLst>
            </p:cNvPr>
            <p:cNvCxnSpPr>
              <a:cxnSpLocks/>
            </p:cNvCxnSpPr>
            <p:nvPr userDrawn="1"/>
          </p:nvCxnSpPr>
          <p:spPr>
            <a:xfrm>
              <a:off x="545221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1E371F89-9862-4F45-9CA4-A53BF2C3F720}"/>
                </a:ext>
              </a:extLst>
            </p:cNvPr>
            <p:cNvCxnSpPr>
              <a:cxnSpLocks/>
            </p:cNvCxnSpPr>
            <p:nvPr userDrawn="1"/>
          </p:nvCxnSpPr>
          <p:spPr>
            <a:xfrm>
              <a:off x="6234858"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19AC00F-FB14-4E51-ABB2-C72FB6C0A0F7}"/>
                </a:ext>
              </a:extLst>
            </p:cNvPr>
            <p:cNvCxnSpPr>
              <a:cxnSpLocks/>
            </p:cNvCxnSpPr>
            <p:nvPr userDrawn="1"/>
          </p:nvCxnSpPr>
          <p:spPr>
            <a:xfrm>
              <a:off x="7031181"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083D041-D6E2-4DFF-A37E-21E03F46AF94}"/>
                </a:ext>
              </a:extLst>
            </p:cNvPr>
            <p:cNvCxnSpPr>
              <a:cxnSpLocks/>
            </p:cNvCxnSpPr>
            <p:nvPr userDrawn="1"/>
          </p:nvCxnSpPr>
          <p:spPr>
            <a:xfrm>
              <a:off x="7813820"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4589E1D-9976-4550-917F-D88195CDCE9F}"/>
                </a:ext>
              </a:extLst>
            </p:cNvPr>
            <p:cNvCxnSpPr>
              <a:cxnSpLocks/>
            </p:cNvCxnSpPr>
            <p:nvPr userDrawn="1"/>
          </p:nvCxnSpPr>
          <p:spPr>
            <a:xfrm>
              <a:off x="8610143"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065CC16-DED3-4048-8705-CA87554422D7}"/>
                </a:ext>
              </a:extLst>
            </p:cNvPr>
            <p:cNvCxnSpPr>
              <a:cxnSpLocks/>
            </p:cNvCxnSpPr>
            <p:nvPr userDrawn="1"/>
          </p:nvCxnSpPr>
          <p:spPr>
            <a:xfrm>
              <a:off x="9399625"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3" name="Group 132">
            <a:extLst>
              <a:ext uri="{FF2B5EF4-FFF2-40B4-BE49-F238E27FC236}">
                <a16:creationId xmlns:a16="http://schemas.microsoft.com/office/drawing/2014/main" id="{4EDC1B45-4090-4B45-80FB-8DF542E67EC0}"/>
              </a:ext>
              <a:ext uri="{C183D7F6-B498-43B3-948B-1728B52AA6E4}">
                <adec:decorative xmlns:adec="http://schemas.microsoft.com/office/drawing/2017/decorative" val="1"/>
              </a:ext>
            </a:extLst>
          </p:cNvPr>
          <p:cNvGrpSpPr/>
          <p:nvPr userDrawn="1"/>
        </p:nvGrpSpPr>
        <p:grpSpPr>
          <a:xfrm>
            <a:off x="1872910" y="4599626"/>
            <a:ext cx="8858463" cy="174171"/>
            <a:chOff x="1835966" y="4162015"/>
            <a:chExt cx="8858463" cy="174171"/>
          </a:xfrm>
        </p:grpSpPr>
        <p:sp>
          <p:nvSpPr>
            <p:cNvPr id="90" name="Oval 234">
              <a:extLst>
                <a:ext uri="{FF2B5EF4-FFF2-40B4-BE49-F238E27FC236}">
                  <a16:creationId xmlns:a16="http://schemas.microsoft.com/office/drawing/2014/main" id="{1EFAF30E-1CB4-4DCC-B1A8-30450AECDE71}"/>
                </a:ext>
                <a:ext uri="{C183D7F6-B498-43B3-948B-1728B52AA6E4}">
                  <adec:decorative xmlns:adec="http://schemas.microsoft.com/office/drawing/2017/decorative" val="1"/>
                </a:ext>
              </a:extLst>
            </p:cNvPr>
            <p:cNvSpPr/>
            <p:nvPr userDrawn="1"/>
          </p:nvSpPr>
          <p:spPr>
            <a:xfrm>
              <a:off x="183596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Oval 236">
              <a:extLst>
                <a:ext uri="{FF2B5EF4-FFF2-40B4-BE49-F238E27FC236}">
                  <a16:creationId xmlns:a16="http://schemas.microsoft.com/office/drawing/2014/main" id="{A53911EE-BFCB-48ED-9821-C8FD0449842D}"/>
                </a:ext>
                <a:ext uri="{C183D7F6-B498-43B3-948B-1728B52AA6E4}">
                  <adec:decorative xmlns:adec="http://schemas.microsoft.com/office/drawing/2017/decorative" val="1"/>
                </a:ext>
              </a:extLst>
            </p:cNvPr>
            <p:cNvSpPr/>
            <p:nvPr userDrawn="1"/>
          </p:nvSpPr>
          <p:spPr>
            <a:xfrm>
              <a:off x="2625447"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238">
              <a:extLst>
                <a:ext uri="{FF2B5EF4-FFF2-40B4-BE49-F238E27FC236}">
                  <a16:creationId xmlns:a16="http://schemas.microsoft.com/office/drawing/2014/main" id="{AE84E691-02AF-4C42-B3B7-EE46E825C03F}"/>
                </a:ext>
                <a:ext uri="{C183D7F6-B498-43B3-948B-1728B52AA6E4}">
                  <adec:decorative xmlns:adec="http://schemas.microsoft.com/office/drawing/2017/decorative" val="1"/>
                </a:ext>
              </a:extLst>
            </p:cNvPr>
            <p:cNvSpPr/>
            <p:nvPr userDrawn="1"/>
          </p:nvSpPr>
          <p:spPr>
            <a:xfrm>
              <a:off x="341492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240">
              <a:extLst>
                <a:ext uri="{FF2B5EF4-FFF2-40B4-BE49-F238E27FC236}">
                  <a16:creationId xmlns:a16="http://schemas.microsoft.com/office/drawing/2014/main" id="{EB9041A9-2967-41AF-BE0A-A7476B97B2CA}"/>
                </a:ext>
                <a:ext uri="{C183D7F6-B498-43B3-948B-1728B52AA6E4}">
                  <adec:decorative xmlns:adec="http://schemas.microsoft.com/office/drawing/2017/decorative" val="1"/>
                </a:ext>
              </a:extLst>
            </p:cNvPr>
            <p:cNvSpPr/>
            <p:nvPr userDrawn="1"/>
          </p:nvSpPr>
          <p:spPr>
            <a:xfrm>
              <a:off x="4204409"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242">
              <a:extLst>
                <a:ext uri="{FF2B5EF4-FFF2-40B4-BE49-F238E27FC236}">
                  <a16:creationId xmlns:a16="http://schemas.microsoft.com/office/drawing/2014/main" id="{2B7F05AE-8C2E-43EB-BBA0-897D173AF613}"/>
                </a:ext>
                <a:ext uri="{C183D7F6-B498-43B3-948B-1728B52AA6E4}">
                  <adec:decorative xmlns:adec="http://schemas.microsoft.com/office/drawing/2017/decorative" val="1"/>
                </a:ext>
              </a:extLst>
            </p:cNvPr>
            <p:cNvSpPr/>
            <p:nvPr userDrawn="1"/>
          </p:nvSpPr>
          <p:spPr>
            <a:xfrm>
              <a:off x="4993890"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Oval 244">
              <a:extLst>
                <a:ext uri="{FF2B5EF4-FFF2-40B4-BE49-F238E27FC236}">
                  <a16:creationId xmlns:a16="http://schemas.microsoft.com/office/drawing/2014/main" id="{4248E8A5-3D01-49ED-BEC6-0D27C4C50B7E}"/>
                </a:ext>
                <a:ext uri="{C183D7F6-B498-43B3-948B-1728B52AA6E4}">
                  <adec:decorative xmlns:adec="http://schemas.microsoft.com/office/drawing/2017/decorative" val="1"/>
                </a:ext>
              </a:extLst>
            </p:cNvPr>
            <p:cNvSpPr/>
            <p:nvPr userDrawn="1"/>
          </p:nvSpPr>
          <p:spPr>
            <a:xfrm>
              <a:off x="5783371"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Oval 246">
              <a:extLst>
                <a:ext uri="{FF2B5EF4-FFF2-40B4-BE49-F238E27FC236}">
                  <a16:creationId xmlns:a16="http://schemas.microsoft.com/office/drawing/2014/main" id="{A50B1FA2-FFAB-4A04-8C04-CF6BC1BCDC98}"/>
                </a:ext>
                <a:ext uri="{C183D7F6-B498-43B3-948B-1728B52AA6E4}">
                  <adec:decorative xmlns:adec="http://schemas.microsoft.com/office/drawing/2017/decorative" val="1"/>
                </a:ext>
              </a:extLst>
            </p:cNvPr>
            <p:cNvSpPr/>
            <p:nvPr userDrawn="1"/>
          </p:nvSpPr>
          <p:spPr>
            <a:xfrm>
              <a:off x="6572852"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Oval 248">
              <a:extLst>
                <a:ext uri="{FF2B5EF4-FFF2-40B4-BE49-F238E27FC236}">
                  <a16:creationId xmlns:a16="http://schemas.microsoft.com/office/drawing/2014/main" id="{B70F9284-E3A9-4E8C-9C28-93D985513A99}"/>
                </a:ext>
                <a:ext uri="{C183D7F6-B498-43B3-948B-1728B52AA6E4}">
                  <adec:decorative xmlns:adec="http://schemas.microsoft.com/office/drawing/2017/decorative" val="1"/>
                </a:ext>
              </a:extLst>
            </p:cNvPr>
            <p:cNvSpPr/>
            <p:nvPr userDrawn="1"/>
          </p:nvSpPr>
          <p:spPr>
            <a:xfrm>
              <a:off x="7362333"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Oval 250">
              <a:extLst>
                <a:ext uri="{FF2B5EF4-FFF2-40B4-BE49-F238E27FC236}">
                  <a16:creationId xmlns:a16="http://schemas.microsoft.com/office/drawing/2014/main" id="{494AA308-491E-44AE-A81D-E62D362FC479}"/>
                </a:ext>
                <a:ext uri="{C183D7F6-B498-43B3-948B-1728B52AA6E4}">
                  <adec:decorative xmlns:adec="http://schemas.microsoft.com/office/drawing/2017/decorative" val="1"/>
                </a:ext>
              </a:extLst>
            </p:cNvPr>
            <p:cNvSpPr/>
            <p:nvPr userDrawn="1"/>
          </p:nvSpPr>
          <p:spPr>
            <a:xfrm>
              <a:off x="8151814"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Oval 252">
              <a:extLst>
                <a:ext uri="{FF2B5EF4-FFF2-40B4-BE49-F238E27FC236}">
                  <a16:creationId xmlns:a16="http://schemas.microsoft.com/office/drawing/2014/main" id="{03B58A61-0691-4D1F-9A25-7CCB12DA9159}"/>
                </a:ext>
                <a:ext uri="{C183D7F6-B498-43B3-948B-1728B52AA6E4}">
                  <adec:decorative xmlns:adec="http://schemas.microsoft.com/office/drawing/2017/decorative" val="1"/>
                </a:ext>
              </a:extLst>
            </p:cNvPr>
            <p:cNvSpPr/>
            <p:nvPr userDrawn="1"/>
          </p:nvSpPr>
          <p:spPr>
            <a:xfrm>
              <a:off x="8941295"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254">
              <a:extLst>
                <a:ext uri="{FF2B5EF4-FFF2-40B4-BE49-F238E27FC236}">
                  <a16:creationId xmlns:a16="http://schemas.microsoft.com/office/drawing/2014/main" id="{57F5DE50-7369-4681-A8F6-5E935A517811}"/>
                </a:ext>
                <a:ext uri="{C183D7F6-B498-43B3-948B-1728B52AA6E4}">
                  <adec:decorative xmlns:adec="http://schemas.microsoft.com/office/drawing/2017/decorative" val="1"/>
                </a:ext>
              </a:extLst>
            </p:cNvPr>
            <p:cNvSpPr/>
            <p:nvPr userDrawn="1"/>
          </p:nvSpPr>
          <p:spPr>
            <a:xfrm>
              <a:off x="973077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256">
              <a:extLst>
                <a:ext uri="{FF2B5EF4-FFF2-40B4-BE49-F238E27FC236}">
                  <a16:creationId xmlns:a16="http://schemas.microsoft.com/office/drawing/2014/main" id="{4C666F7C-EBDE-456E-B607-1E0FA692438A}"/>
                </a:ext>
                <a:ext uri="{C183D7F6-B498-43B3-948B-1728B52AA6E4}">
                  <adec:decorative xmlns:adec="http://schemas.microsoft.com/office/drawing/2017/decorative" val="1"/>
                </a:ext>
              </a:extLst>
            </p:cNvPr>
            <p:cNvSpPr/>
            <p:nvPr userDrawn="1"/>
          </p:nvSpPr>
          <p:spPr>
            <a:xfrm>
              <a:off x="10520258"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5" name="Group 104">
            <a:extLst>
              <a:ext uri="{FF2B5EF4-FFF2-40B4-BE49-F238E27FC236}">
                <a16:creationId xmlns:a16="http://schemas.microsoft.com/office/drawing/2014/main" id="{FFFF66A7-062A-4A45-8A10-A8F847AF1847}"/>
              </a:ext>
              <a:ext uri="{C183D7F6-B498-43B3-948B-1728B52AA6E4}">
                <adec:decorative xmlns:adec="http://schemas.microsoft.com/office/drawing/2017/decorative" val="1"/>
              </a:ext>
            </a:extLst>
          </p:cNvPr>
          <p:cNvGrpSpPr/>
          <p:nvPr userDrawn="1"/>
        </p:nvGrpSpPr>
        <p:grpSpPr>
          <a:xfrm>
            <a:off x="2049387" y="2999128"/>
            <a:ext cx="8510121" cy="0"/>
            <a:chOff x="1504814" y="2488864"/>
            <a:chExt cx="8510121" cy="0"/>
          </a:xfrm>
        </p:grpSpPr>
        <p:cxnSp>
          <p:nvCxnSpPr>
            <p:cNvPr id="106" name="Straight Connector 105">
              <a:extLst>
                <a:ext uri="{FF2B5EF4-FFF2-40B4-BE49-F238E27FC236}">
                  <a16:creationId xmlns:a16="http://schemas.microsoft.com/office/drawing/2014/main" id="{A2090933-BFE5-4598-998F-C2857039426F}"/>
                </a:ext>
              </a:extLst>
            </p:cNvPr>
            <p:cNvCxnSpPr>
              <a:cxnSpLocks/>
            </p:cNvCxnSpPr>
            <p:nvPr userDrawn="1"/>
          </p:nvCxnSpPr>
          <p:spPr>
            <a:xfrm>
              <a:off x="1504814"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7E50B9E-AD14-448E-B2DF-ED1D0F490865}"/>
                </a:ext>
              </a:extLst>
            </p:cNvPr>
            <p:cNvCxnSpPr>
              <a:cxnSpLocks/>
            </p:cNvCxnSpPr>
            <p:nvPr userDrawn="1"/>
          </p:nvCxnSpPr>
          <p:spPr>
            <a:xfrm>
              <a:off x="2301137"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1F782020-9AE0-4B20-ACD4-057C60173A6C}"/>
                </a:ext>
              </a:extLst>
            </p:cNvPr>
            <p:cNvCxnSpPr>
              <a:cxnSpLocks/>
            </p:cNvCxnSpPr>
            <p:nvPr userDrawn="1"/>
          </p:nvCxnSpPr>
          <p:spPr>
            <a:xfrm>
              <a:off x="308377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E1A502D-7651-4CBE-81DE-FF4F102DAA73}"/>
                </a:ext>
              </a:extLst>
            </p:cNvPr>
            <p:cNvCxnSpPr>
              <a:cxnSpLocks/>
            </p:cNvCxnSpPr>
            <p:nvPr userDrawn="1"/>
          </p:nvCxnSpPr>
          <p:spPr>
            <a:xfrm>
              <a:off x="388009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4C29AAF-4E83-44DA-A084-3FF3C70F6155}"/>
                </a:ext>
              </a:extLst>
            </p:cNvPr>
            <p:cNvCxnSpPr>
              <a:cxnSpLocks/>
            </p:cNvCxnSpPr>
            <p:nvPr userDrawn="1"/>
          </p:nvCxnSpPr>
          <p:spPr>
            <a:xfrm>
              <a:off x="465589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AC5616E9-1DAC-4713-A257-8682DD24AC5C}"/>
                </a:ext>
              </a:extLst>
            </p:cNvPr>
            <p:cNvCxnSpPr>
              <a:cxnSpLocks/>
            </p:cNvCxnSpPr>
            <p:nvPr userDrawn="1"/>
          </p:nvCxnSpPr>
          <p:spPr>
            <a:xfrm>
              <a:off x="545221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ACDC726D-AB0E-4ED3-82DB-9DD54ADB100A}"/>
                </a:ext>
              </a:extLst>
            </p:cNvPr>
            <p:cNvCxnSpPr>
              <a:cxnSpLocks/>
            </p:cNvCxnSpPr>
            <p:nvPr userDrawn="1"/>
          </p:nvCxnSpPr>
          <p:spPr>
            <a:xfrm>
              <a:off x="6234858"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2F1E4A6-E07E-4550-AB72-53438E0C4F0E}"/>
                </a:ext>
              </a:extLst>
            </p:cNvPr>
            <p:cNvCxnSpPr>
              <a:cxnSpLocks/>
            </p:cNvCxnSpPr>
            <p:nvPr userDrawn="1"/>
          </p:nvCxnSpPr>
          <p:spPr>
            <a:xfrm>
              <a:off x="7031181"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6B638F82-2127-4858-AA45-F08A1CADABB9}"/>
                </a:ext>
              </a:extLst>
            </p:cNvPr>
            <p:cNvCxnSpPr>
              <a:cxnSpLocks/>
            </p:cNvCxnSpPr>
            <p:nvPr userDrawn="1"/>
          </p:nvCxnSpPr>
          <p:spPr>
            <a:xfrm>
              <a:off x="7813820"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028005E8-9894-4966-8BDE-95577A6039DC}"/>
                </a:ext>
              </a:extLst>
            </p:cNvPr>
            <p:cNvCxnSpPr>
              <a:cxnSpLocks/>
            </p:cNvCxnSpPr>
            <p:nvPr userDrawn="1"/>
          </p:nvCxnSpPr>
          <p:spPr>
            <a:xfrm>
              <a:off x="8610143"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CFFBFEB2-9943-4D83-86DB-1A86AC15E8EF}"/>
                </a:ext>
              </a:extLst>
            </p:cNvPr>
            <p:cNvCxnSpPr>
              <a:cxnSpLocks/>
            </p:cNvCxnSpPr>
            <p:nvPr userDrawn="1"/>
          </p:nvCxnSpPr>
          <p:spPr>
            <a:xfrm>
              <a:off x="9399625"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34" name="Group 133">
            <a:extLst>
              <a:ext uri="{FF2B5EF4-FFF2-40B4-BE49-F238E27FC236}">
                <a16:creationId xmlns:a16="http://schemas.microsoft.com/office/drawing/2014/main" id="{67045F09-8CF5-4E51-A65C-54F8BF015868}"/>
              </a:ext>
              <a:ext uri="{C183D7F6-B498-43B3-948B-1728B52AA6E4}">
                <adec:decorative xmlns:adec="http://schemas.microsoft.com/office/drawing/2017/decorative" val="1"/>
              </a:ext>
            </a:extLst>
          </p:cNvPr>
          <p:cNvGrpSpPr/>
          <p:nvPr userDrawn="1"/>
        </p:nvGrpSpPr>
        <p:grpSpPr>
          <a:xfrm>
            <a:off x="1872910" y="2903401"/>
            <a:ext cx="8858463" cy="174171"/>
            <a:chOff x="1835966" y="4162015"/>
            <a:chExt cx="8858463" cy="174171"/>
          </a:xfrm>
        </p:grpSpPr>
        <p:sp>
          <p:nvSpPr>
            <p:cNvPr id="135" name="Oval 234">
              <a:extLst>
                <a:ext uri="{FF2B5EF4-FFF2-40B4-BE49-F238E27FC236}">
                  <a16:creationId xmlns:a16="http://schemas.microsoft.com/office/drawing/2014/main" id="{09B4CFFD-0C29-4685-915E-4DC40D4DFD91}"/>
                </a:ext>
                <a:ext uri="{C183D7F6-B498-43B3-948B-1728B52AA6E4}">
                  <adec:decorative xmlns:adec="http://schemas.microsoft.com/office/drawing/2017/decorative" val="1"/>
                </a:ext>
              </a:extLst>
            </p:cNvPr>
            <p:cNvSpPr/>
            <p:nvPr userDrawn="1"/>
          </p:nvSpPr>
          <p:spPr>
            <a:xfrm>
              <a:off x="183596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6" name="Oval 236">
              <a:extLst>
                <a:ext uri="{FF2B5EF4-FFF2-40B4-BE49-F238E27FC236}">
                  <a16:creationId xmlns:a16="http://schemas.microsoft.com/office/drawing/2014/main" id="{736381B7-7D05-4040-9A1B-1918415768F3}"/>
                </a:ext>
                <a:ext uri="{C183D7F6-B498-43B3-948B-1728B52AA6E4}">
                  <adec:decorative xmlns:adec="http://schemas.microsoft.com/office/drawing/2017/decorative" val="1"/>
                </a:ext>
              </a:extLst>
            </p:cNvPr>
            <p:cNvSpPr/>
            <p:nvPr userDrawn="1"/>
          </p:nvSpPr>
          <p:spPr>
            <a:xfrm>
              <a:off x="2625447"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Oval 238">
              <a:extLst>
                <a:ext uri="{FF2B5EF4-FFF2-40B4-BE49-F238E27FC236}">
                  <a16:creationId xmlns:a16="http://schemas.microsoft.com/office/drawing/2014/main" id="{4F77152F-41F4-45EC-B530-B38C5111C2BA}"/>
                </a:ext>
                <a:ext uri="{C183D7F6-B498-43B3-948B-1728B52AA6E4}">
                  <adec:decorative xmlns:adec="http://schemas.microsoft.com/office/drawing/2017/decorative" val="1"/>
                </a:ext>
              </a:extLst>
            </p:cNvPr>
            <p:cNvSpPr/>
            <p:nvPr userDrawn="1"/>
          </p:nvSpPr>
          <p:spPr>
            <a:xfrm>
              <a:off x="341492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8" name="Oval 240">
              <a:extLst>
                <a:ext uri="{FF2B5EF4-FFF2-40B4-BE49-F238E27FC236}">
                  <a16:creationId xmlns:a16="http://schemas.microsoft.com/office/drawing/2014/main" id="{8FB428D5-0A0E-4CF3-A223-9F4F7B386105}"/>
                </a:ext>
                <a:ext uri="{C183D7F6-B498-43B3-948B-1728B52AA6E4}">
                  <adec:decorative xmlns:adec="http://schemas.microsoft.com/office/drawing/2017/decorative" val="1"/>
                </a:ext>
              </a:extLst>
            </p:cNvPr>
            <p:cNvSpPr/>
            <p:nvPr userDrawn="1"/>
          </p:nvSpPr>
          <p:spPr>
            <a:xfrm>
              <a:off x="4204409"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Oval 242">
              <a:extLst>
                <a:ext uri="{FF2B5EF4-FFF2-40B4-BE49-F238E27FC236}">
                  <a16:creationId xmlns:a16="http://schemas.microsoft.com/office/drawing/2014/main" id="{A4275727-B33C-4EB0-9E6E-7CE33560321C}"/>
                </a:ext>
                <a:ext uri="{C183D7F6-B498-43B3-948B-1728B52AA6E4}">
                  <adec:decorative xmlns:adec="http://schemas.microsoft.com/office/drawing/2017/decorative" val="1"/>
                </a:ext>
              </a:extLst>
            </p:cNvPr>
            <p:cNvSpPr/>
            <p:nvPr userDrawn="1"/>
          </p:nvSpPr>
          <p:spPr>
            <a:xfrm>
              <a:off x="4993890"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Oval 244">
              <a:extLst>
                <a:ext uri="{FF2B5EF4-FFF2-40B4-BE49-F238E27FC236}">
                  <a16:creationId xmlns:a16="http://schemas.microsoft.com/office/drawing/2014/main" id="{7998F366-05B2-42D3-9B4E-CD7F91FB9396}"/>
                </a:ext>
                <a:ext uri="{C183D7F6-B498-43B3-948B-1728B52AA6E4}">
                  <adec:decorative xmlns:adec="http://schemas.microsoft.com/office/drawing/2017/decorative" val="1"/>
                </a:ext>
              </a:extLst>
            </p:cNvPr>
            <p:cNvSpPr/>
            <p:nvPr userDrawn="1"/>
          </p:nvSpPr>
          <p:spPr>
            <a:xfrm>
              <a:off x="5783371"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1" name="Oval 246">
              <a:extLst>
                <a:ext uri="{FF2B5EF4-FFF2-40B4-BE49-F238E27FC236}">
                  <a16:creationId xmlns:a16="http://schemas.microsoft.com/office/drawing/2014/main" id="{8593BF6C-17E2-4AB7-85D7-0B93D2376884}"/>
                </a:ext>
                <a:ext uri="{C183D7F6-B498-43B3-948B-1728B52AA6E4}">
                  <adec:decorative xmlns:adec="http://schemas.microsoft.com/office/drawing/2017/decorative" val="1"/>
                </a:ext>
              </a:extLst>
            </p:cNvPr>
            <p:cNvSpPr/>
            <p:nvPr userDrawn="1"/>
          </p:nvSpPr>
          <p:spPr>
            <a:xfrm>
              <a:off x="6572852"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2" name="Oval 248">
              <a:extLst>
                <a:ext uri="{FF2B5EF4-FFF2-40B4-BE49-F238E27FC236}">
                  <a16:creationId xmlns:a16="http://schemas.microsoft.com/office/drawing/2014/main" id="{74F85EBE-E43B-4B81-85F1-89969EC56D55}"/>
                </a:ext>
                <a:ext uri="{C183D7F6-B498-43B3-948B-1728B52AA6E4}">
                  <adec:decorative xmlns:adec="http://schemas.microsoft.com/office/drawing/2017/decorative" val="1"/>
                </a:ext>
              </a:extLst>
            </p:cNvPr>
            <p:cNvSpPr/>
            <p:nvPr userDrawn="1"/>
          </p:nvSpPr>
          <p:spPr>
            <a:xfrm>
              <a:off x="7362333"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Oval 250">
              <a:extLst>
                <a:ext uri="{FF2B5EF4-FFF2-40B4-BE49-F238E27FC236}">
                  <a16:creationId xmlns:a16="http://schemas.microsoft.com/office/drawing/2014/main" id="{16C21525-8829-45F3-8C9F-05274678E7C1}"/>
                </a:ext>
                <a:ext uri="{C183D7F6-B498-43B3-948B-1728B52AA6E4}">
                  <adec:decorative xmlns:adec="http://schemas.microsoft.com/office/drawing/2017/decorative" val="1"/>
                </a:ext>
              </a:extLst>
            </p:cNvPr>
            <p:cNvSpPr/>
            <p:nvPr userDrawn="1"/>
          </p:nvSpPr>
          <p:spPr>
            <a:xfrm>
              <a:off x="8151814"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Oval 252">
              <a:extLst>
                <a:ext uri="{FF2B5EF4-FFF2-40B4-BE49-F238E27FC236}">
                  <a16:creationId xmlns:a16="http://schemas.microsoft.com/office/drawing/2014/main" id="{8FFF03BC-2EFF-4AF5-B788-A1FEA5378092}"/>
                </a:ext>
                <a:ext uri="{C183D7F6-B498-43B3-948B-1728B52AA6E4}">
                  <adec:decorative xmlns:adec="http://schemas.microsoft.com/office/drawing/2017/decorative" val="1"/>
                </a:ext>
              </a:extLst>
            </p:cNvPr>
            <p:cNvSpPr/>
            <p:nvPr userDrawn="1"/>
          </p:nvSpPr>
          <p:spPr>
            <a:xfrm>
              <a:off x="8941295"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Oval 254">
              <a:extLst>
                <a:ext uri="{FF2B5EF4-FFF2-40B4-BE49-F238E27FC236}">
                  <a16:creationId xmlns:a16="http://schemas.microsoft.com/office/drawing/2014/main" id="{D811BD14-6461-4DD9-9A2C-BFC2C955390B}"/>
                </a:ext>
                <a:ext uri="{C183D7F6-B498-43B3-948B-1728B52AA6E4}">
                  <adec:decorative xmlns:adec="http://schemas.microsoft.com/office/drawing/2017/decorative" val="1"/>
                </a:ext>
              </a:extLst>
            </p:cNvPr>
            <p:cNvSpPr/>
            <p:nvPr userDrawn="1"/>
          </p:nvSpPr>
          <p:spPr>
            <a:xfrm>
              <a:off x="973077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Oval 256">
              <a:extLst>
                <a:ext uri="{FF2B5EF4-FFF2-40B4-BE49-F238E27FC236}">
                  <a16:creationId xmlns:a16="http://schemas.microsoft.com/office/drawing/2014/main" id="{929BB859-9DB9-433D-8C7B-91E7FED48B59}"/>
                </a:ext>
                <a:ext uri="{C183D7F6-B498-43B3-948B-1728B52AA6E4}">
                  <adec:decorative xmlns:adec="http://schemas.microsoft.com/office/drawing/2017/decorative" val="1"/>
                </a:ext>
              </a:extLst>
            </p:cNvPr>
            <p:cNvSpPr/>
            <p:nvPr userDrawn="1"/>
          </p:nvSpPr>
          <p:spPr>
            <a:xfrm>
              <a:off x="1052025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59" name="Graphic 158">
            <a:extLst>
              <a:ext uri="{FF2B5EF4-FFF2-40B4-BE49-F238E27FC236}">
                <a16:creationId xmlns:a16="http://schemas.microsoft.com/office/drawing/2014/main" id="{A24C8354-AD07-4B50-9334-314D6B2B101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6237133"/>
            <a:ext cx="12191999" cy="620867"/>
          </a:xfrm>
          <a:prstGeom prst="rect">
            <a:avLst/>
          </a:prstGeom>
        </p:spPr>
      </p:pic>
      <p:sp>
        <p:nvSpPr>
          <p:cNvPr id="160" name="Date Placeholder 2">
            <a:extLst>
              <a:ext uri="{FF2B5EF4-FFF2-40B4-BE49-F238E27FC236}">
                <a16:creationId xmlns:a16="http://schemas.microsoft.com/office/drawing/2014/main" id="{D3F09D93-A56A-41E4-A3BA-42472B0A3850}"/>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2022</a:t>
            </a:r>
          </a:p>
        </p:txBody>
      </p:sp>
      <p:sp>
        <p:nvSpPr>
          <p:cNvPr id="161" name="Footer Placeholder 3">
            <a:extLst>
              <a:ext uri="{FF2B5EF4-FFF2-40B4-BE49-F238E27FC236}">
                <a16:creationId xmlns:a16="http://schemas.microsoft.com/office/drawing/2014/main" id="{5951592E-5737-43C9-B6B0-D134076610B8}"/>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Pitch deck</a:t>
            </a:r>
          </a:p>
        </p:txBody>
      </p:sp>
      <p:sp>
        <p:nvSpPr>
          <p:cNvPr id="162" name="Slide Number Placeholder 4">
            <a:extLst>
              <a:ext uri="{FF2B5EF4-FFF2-40B4-BE49-F238E27FC236}">
                <a16:creationId xmlns:a16="http://schemas.microsoft.com/office/drawing/2014/main" id="{3B542197-0399-4FBD-A10C-B97A68AA2A07}"/>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2803793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96D4A-16D3-4C35-A383-2DF039D54CF4}"/>
              </a:ext>
            </a:extLst>
          </p:cNvPr>
          <p:cNvSpPr>
            <a:spLocks noGrp="1"/>
          </p:cNvSpPr>
          <p:nvPr>
            <p:ph type="title" hasCustomPrompt="1"/>
          </p:nvPr>
        </p:nvSpPr>
        <p:spPr>
          <a:xfrm>
            <a:off x="819728" y="317739"/>
            <a:ext cx="4114800" cy="623923"/>
          </a:xfrm>
          <a:prstGeom prst="rect">
            <a:avLst/>
          </a:prstGeom>
        </p:spPr>
        <p:txBody>
          <a:bodyPr anchor="ctr"/>
          <a:lstStyle>
            <a:lvl1pPr>
              <a:defRPr sz="2400" cap="all" spc="100" baseline="0">
                <a:solidFill>
                  <a:schemeClr val="tx2"/>
                </a:solidFill>
              </a:defRPr>
            </a:lvl1pPr>
          </a:lstStyle>
          <a:p>
            <a:r>
              <a:rPr lang="en-US" dirty="0"/>
              <a:t>Click to add title</a:t>
            </a:r>
          </a:p>
        </p:txBody>
      </p:sp>
      <p:sp>
        <p:nvSpPr>
          <p:cNvPr id="10" name="Content Placeholder 9">
            <a:extLst>
              <a:ext uri="{FF2B5EF4-FFF2-40B4-BE49-F238E27FC236}">
                <a16:creationId xmlns:a16="http://schemas.microsoft.com/office/drawing/2014/main" id="{FF255611-8280-41F3-A5FA-821E144AEAE7}"/>
              </a:ext>
            </a:extLst>
          </p:cNvPr>
          <p:cNvSpPr>
            <a:spLocks noGrp="1"/>
          </p:cNvSpPr>
          <p:nvPr>
            <p:ph sz="quarter" idx="15" hasCustomPrompt="1"/>
          </p:nvPr>
        </p:nvSpPr>
        <p:spPr>
          <a:xfrm>
            <a:off x="914400" y="905856"/>
            <a:ext cx="5759450" cy="5047269"/>
          </a:xfrm>
          <a:prstGeom prst="rect">
            <a:avLst/>
          </a:prstGeom>
        </p:spPr>
        <p:txBody>
          <a:bodyPr/>
          <a:lstStyle>
            <a:lvl1pPr marL="0" indent="0">
              <a:buNone/>
              <a:defRPr sz="1800" cap="all" baseline="0">
                <a:solidFill>
                  <a:schemeClr val="accent5">
                    <a:lumMod val="50000"/>
                  </a:schemeClr>
                </a:solidFill>
              </a:defRPr>
            </a:lvl1pPr>
            <a:lvl2pPr marL="457200" indent="0">
              <a:buNone/>
              <a:defRPr sz="1600" cap="all" baseline="0">
                <a:solidFill>
                  <a:schemeClr val="accent5">
                    <a:lumMod val="50000"/>
                  </a:schemeClr>
                </a:solidFill>
              </a:defRPr>
            </a:lvl2pPr>
            <a:lvl3pPr marL="914400" indent="0">
              <a:buNone/>
              <a:defRPr sz="1400" cap="all" baseline="0">
                <a:solidFill>
                  <a:schemeClr val="accent5">
                    <a:lumMod val="50000"/>
                  </a:schemeClr>
                </a:solidFill>
              </a:defRPr>
            </a:lvl3pPr>
            <a:lvl4pPr marL="1371600" indent="0">
              <a:buNone/>
              <a:defRPr sz="1200" cap="all" baseline="0">
                <a:solidFill>
                  <a:schemeClr val="accent5">
                    <a:lumMod val="50000"/>
                  </a:schemeClr>
                </a:solidFill>
              </a:defRPr>
            </a:lvl4pPr>
            <a:lvl5pPr marL="1828800" indent="0">
              <a:buNone/>
              <a:defRPr sz="1200" cap="all" baseline="0">
                <a:solidFill>
                  <a:schemeClr val="accent5">
                    <a:lumMod val="50000"/>
                  </a:schemeClr>
                </a:solidFill>
              </a:defRPr>
            </a:lvl5pPr>
          </a:lstStyle>
          <a:p>
            <a:pPr lvl="0"/>
            <a:r>
              <a:rPr lang="en-US" dirty="0"/>
              <a:t>Click to add content</a:t>
            </a:r>
          </a:p>
        </p:txBody>
      </p:sp>
      <p:sp>
        <p:nvSpPr>
          <p:cNvPr id="3" name="Date Placeholder 2">
            <a:extLst>
              <a:ext uri="{FF2B5EF4-FFF2-40B4-BE49-F238E27FC236}">
                <a16:creationId xmlns:a16="http://schemas.microsoft.com/office/drawing/2014/main" id="{33453DB9-3C4B-4136-96D2-08A7D5AD418F}"/>
              </a:ext>
            </a:extLst>
          </p:cNvPr>
          <p:cNvSpPr>
            <a:spLocks noGrp="1"/>
          </p:cNvSpPr>
          <p:nvPr>
            <p:ph type="dt" sz="half" idx="10"/>
          </p:nvPr>
        </p:nvSpPr>
        <p:spPr>
          <a:xfrm>
            <a:off x="838200" y="6356350"/>
            <a:ext cx="2743200" cy="365125"/>
          </a:xfrm>
          <a:prstGeom prst="rect">
            <a:avLst/>
          </a:prstGeom>
        </p:spPr>
        <p:txBody>
          <a:bodyPr/>
          <a:lstStyle/>
          <a:p>
            <a:r>
              <a:rPr lang="en-US" dirty="0"/>
              <a:t>2022</a:t>
            </a:r>
          </a:p>
        </p:txBody>
      </p:sp>
      <p:sp>
        <p:nvSpPr>
          <p:cNvPr id="4" name="Footer Placeholder 3">
            <a:extLst>
              <a:ext uri="{FF2B5EF4-FFF2-40B4-BE49-F238E27FC236}">
                <a16:creationId xmlns:a16="http://schemas.microsoft.com/office/drawing/2014/main" id="{81464841-801A-499A-BFD2-9731D2D89C25}"/>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8" name="Picture Placeholder 8">
            <a:extLst>
              <a:ext uri="{FF2B5EF4-FFF2-40B4-BE49-F238E27FC236}">
                <a16:creationId xmlns:a16="http://schemas.microsoft.com/office/drawing/2014/main" id="{A6BF61C1-4A8C-44D4-901D-E065B7B42A25}"/>
              </a:ext>
            </a:extLst>
          </p:cNvPr>
          <p:cNvSpPr>
            <a:spLocks noGrp="1"/>
          </p:cNvSpPr>
          <p:nvPr>
            <p:ph type="pic" sz="quarter" idx="14" hasCustomPrompt="1"/>
          </p:nvPr>
        </p:nvSpPr>
        <p:spPr>
          <a:xfrm>
            <a:off x="7598229" y="0"/>
            <a:ext cx="4593770" cy="6858000"/>
          </a:xfrm>
          <a:prstGeom prst="rect">
            <a:avLst/>
          </a:prstGeom>
        </p:spPr>
        <p:txBody>
          <a:bodyPr/>
          <a:lstStyle>
            <a:lvl1pPr marL="0" indent="0" algn="ctr">
              <a:buNone/>
              <a:defRPr/>
            </a:lvl1pPr>
          </a:lstStyle>
          <a:p>
            <a:r>
              <a:rPr lang="en-US" dirty="0"/>
              <a:t>Click to add photo</a:t>
            </a:r>
          </a:p>
        </p:txBody>
      </p:sp>
      <p:sp>
        <p:nvSpPr>
          <p:cNvPr id="5" name="Slide Number Placeholder 4">
            <a:extLst>
              <a:ext uri="{FF2B5EF4-FFF2-40B4-BE49-F238E27FC236}">
                <a16:creationId xmlns:a16="http://schemas.microsoft.com/office/drawing/2014/main" id="{F9C78F9D-CD73-4D53-A871-D6C0B643A68D}"/>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90263127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Our Team 4-Up">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7726902C-381D-4629-AF04-0689A76C513B}"/>
              </a:ext>
              <a:ext uri="{C183D7F6-B498-43B3-948B-1728B52AA6E4}">
                <adec:decorative xmlns:adec="http://schemas.microsoft.com/office/drawing/2017/decorative" val="1"/>
              </a:ext>
            </a:extLst>
          </p:cNvPr>
          <p:cNvSpPr/>
          <p:nvPr userDrawn="1"/>
        </p:nvSpPr>
        <p:spPr>
          <a:xfrm>
            <a:off x="-1" y="4354286"/>
            <a:ext cx="12192001" cy="2503713"/>
          </a:xfrm>
          <a:prstGeom prst="rect">
            <a:avLst/>
          </a:prstGeom>
          <a:solidFill>
            <a:schemeClr val="accent5">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80C3F3-53A4-4049-96CE-C6C4EB9DA62C}"/>
              </a:ext>
            </a:extLst>
          </p:cNvPr>
          <p:cNvSpPr>
            <a:spLocks noGrp="1"/>
          </p:cNvSpPr>
          <p:nvPr>
            <p:ph type="title" hasCustomPrompt="1"/>
          </p:nvPr>
        </p:nvSpPr>
        <p:spPr>
          <a:xfrm>
            <a:off x="4038600" y="544286"/>
            <a:ext cx="4114800" cy="747929"/>
          </a:xfrm>
          <a:prstGeom prst="rect">
            <a:avLst/>
          </a:prstGeom>
        </p:spPr>
        <p:txBody>
          <a:bodyPr anchor="ctr"/>
          <a:lstStyle>
            <a:lvl1pPr algn="ctr">
              <a:defRPr sz="2400" cap="all" spc="100" baseline="0">
                <a:solidFill>
                  <a:schemeClr val="accent2"/>
                </a:solidFill>
              </a:defRPr>
            </a:lvl1pPr>
          </a:lstStyle>
          <a:p>
            <a:r>
              <a:rPr lang="en-US" dirty="0"/>
              <a:t>Click to add title</a:t>
            </a:r>
          </a:p>
        </p:txBody>
      </p:sp>
      <p:sp>
        <p:nvSpPr>
          <p:cNvPr id="10" name="Picture Placeholder 9">
            <a:extLst>
              <a:ext uri="{FF2B5EF4-FFF2-40B4-BE49-F238E27FC236}">
                <a16:creationId xmlns:a16="http://schemas.microsoft.com/office/drawing/2014/main" id="{3F669E6E-28BD-4FC9-BFB3-B42707D25AE2}"/>
              </a:ext>
            </a:extLst>
          </p:cNvPr>
          <p:cNvSpPr>
            <a:spLocks noGrp="1"/>
          </p:cNvSpPr>
          <p:nvPr>
            <p:ph type="pic" sz="quarter" idx="14" hasCustomPrompt="1"/>
          </p:nvPr>
        </p:nvSpPr>
        <p:spPr>
          <a:xfrm>
            <a:off x="897731" y="2427897"/>
            <a:ext cx="2099702" cy="2115227"/>
          </a:xfrm>
          <a:prstGeom prst="rect">
            <a:avLst/>
          </a:prstGeom>
        </p:spPr>
        <p:txBody>
          <a:bodyPr/>
          <a:lstStyle>
            <a:lvl1pPr marL="0" indent="0" algn="ctr">
              <a:buNone/>
              <a:defRPr/>
            </a:lvl1pPr>
          </a:lstStyle>
          <a:p>
            <a:r>
              <a:rPr lang="en-US" dirty="0"/>
              <a:t>Click to add photo</a:t>
            </a:r>
          </a:p>
        </p:txBody>
      </p:sp>
      <p:sp>
        <p:nvSpPr>
          <p:cNvPr id="14" name="Text Placeholder 10">
            <a:extLst>
              <a:ext uri="{FF2B5EF4-FFF2-40B4-BE49-F238E27FC236}">
                <a16:creationId xmlns:a16="http://schemas.microsoft.com/office/drawing/2014/main" id="{B0CE1D3C-6E95-41C8-9202-B6BACEA97CBA}"/>
              </a:ext>
            </a:extLst>
          </p:cNvPr>
          <p:cNvSpPr>
            <a:spLocks noGrp="1"/>
          </p:cNvSpPr>
          <p:nvPr>
            <p:ph type="body" sz="quarter" idx="18" hasCustomPrompt="1"/>
          </p:nvPr>
        </p:nvSpPr>
        <p:spPr>
          <a:xfrm>
            <a:off x="703729" y="4731112"/>
            <a:ext cx="2487705" cy="531393"/>
          </a:xfrm>
          <a:prstGeom prst="rect">
            <a:avLst/>
          </a:prstGeom>
        </p:spPr>
        <p:txBody>
          <a:bodyPr anchor="b"/>
          <a:lstStyle>
            <a:lvl1pPr marL="0" indent="0" algn="ctr">
              <a:buNone/>
              <a:defRPr sz="1800" cap="all" spc="100" baseline="0">
                <a:solidFill>
                  <a:schemeClr val="accent4">
                    <a:lumMod val="50000"/>
                  </a:schemeClr>
                </a:solidFill>
                <a:latin typeface="+mj-lt"/>
              </a:defRPr>
            </a:lvl1pPr>
          </a:lstStyle>
          <a:p>
            <a:pPr lvl="0"/>
            <a:r>
              <a:rPr lang="en-US" dirty="0"/>
              <a:t>Add name</a:t>
            </a:r>
          </a:p>
        </p:txBody>
      </p:sp>
      <p:sp>
        <p:nvSpPr>
          <p:cNvPr id="15" name="Text Placeholder 10">
            <a:extLst>
              <a:ext uri="{FF2B5EF4-FFF2-40B4-BE49-F238E27FC236}">
                <a16:creationId xmlns:a16="http://schemas.microsoft.com/office/drawing/2014/main" id="{A90F4B16-F669-4D35-8B6D-5DE38097DD9A}"/>
              </a:ext>
            </a:extLst>
          </p:cNvPr>
          <p:cNvSpPr>
            <a:spLocks noGrp="1"/>
          </p:cNvSpPr>
          <p:nvPr>
            <p:ph type="body" sz="quarter" idx="19" hasCustomPrompt="1"/>
          </p:nvPr>
        </p:nvSpPr>
        <p:spPr>
          <a:xfrm>
            <a:off x="703728" y="5199750"/>
            <a:ext cx="2487705" cy="531393"/>
          </a:xfrm>
          <a:prstGeom prst="rect">
            <a:avLst/>
          </a:prstGeom>
        </p:spPr>
        <p:txBody>
          <a:bodyPr anchor="t"/>
          <a:lstStyle>
            <a:lvl1pPr marL="0" indent="0" algn="ctr">
              <a:buNone/>
              <a:defRPr sz="1400" cap="none" spc="100" baseline="0">
                <a:solidFill>
                  <a:schemeClr val="tx1"/>
                </a:solidFill>
                <a:latin typeface="+mn-lt"/>
              </a:defRPr>
            </a:lvl1pPr>
          </a:lstStyle>
          <a:p>
            <a:pPr lvl="0"/>
            <a:r>
              <a:rPr lang="en-US" dirty="0"/>
              <a:t>Add title</a:t>
            </a:r>
          </a:p>
        </p:txBody>
      </p:sp>
      <p:sp>
        <p:nvSpPr>
          <p:cNvPr id="17" name="Rectangle 16">
            <a:extLst>
              <a:ext uri="{FF2B5EF4-FFF2-40B4-BE49-F238E27FC236}">
                <a16:creationId xmlns:a16="http://schemas.microsoft.com/office/drawing/2014/main" id="{E90D56BE-BB71-4ADC-B308-883B7BB63CDE}"/>
              </a:ext>
              <a:ext uri="{C183D7F6-B498-43B3-948B-1728B52AA6E4}">
                <adec:decorative xmlns:adec="http://schemas.microsoft.com/office/drawing/2017/decorative" val="1"/>
              </a:ext>
            </a:extLst>
          </p:cNvPr>
          <p:cNvSpPr/>
          <p:nvPr userDrawn="1"/>
        </p:nvSpPr>
        <p:spPr>
          <a:xfrm>
            <a:off x="703729" y="2239910"/>
            <a:ext cx="2487706" cy="2491201"/>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Picture Placeholder 9">
            <a:extLst>
              <a:ext uri="{FF2B5EF4-FFF2-40B4-BE49-F238E27FC236}">
                <a16:creationId xmlns:a16="http://schemas.microsoft.com/office/drawing/2014/main" id="{24532133-7BD7-49DF-96C1-B4A992CE4DF0}"/>
              </a:ext>
            </a:extLst>
          </p:cNvPr>
          <p:cNvSpPr>
            <a:spLocks noGrp="1"/>
          </p:cNvSpPr>
          <p:nvPr>
            <p:ph type="pic" sz="quarter" idx="20" hasCustomPrompt="1"/>
          </p:nvPr>
        </p:nvSpPr>
        <p:spPr>
          <a:xfrm>
            <a:off x="3667826" y="2427897"/>
            <a:ext cx="2099702" cy="2115227"/>
          </a:xfrm>
          <a:prstGeom prst="rect">
            <a:avLst/>
          </a:prstGeom>
        </p:spPr>
        <p:txBody>
          <a:bodyPr/>
          <a:lstStyle>
            <a:lvl1pPr marL="0" indent="0" algn="ctr">
              <a:buNone/>
              <a:defRPr/>
            </a:lvl1pPr>
          </a:lstStyle>
          <a:p>
            <a:r>
              <a:rPr lang="en-US" dirty="0"/>
              <a:t>Click to add photo</a:t>
            </a:r>
          </a:p>
        </p:txBody>
      </p:sp>
      <p:sp>
        <p:nvSpPr>
          <p:cNvPr id="19" name="Rectangle 18">
            <a:extLst>
              <a:ext uri="{FF2B5EF4-FFF2-40B4-BE49-F238E27FC236}">
                <a16:creationId xmlns:a16="http://schemas.microsoft.com/office/drawing/2014/main" id="{4AF4F5B9-821C-4A57-B5E2-055949CECC07}"/>
              </a:ext>
              <a:ext uri="{C183D7F6-B498-43B3-948B-1728B52AA6E4}">
                <adec:decorative xmlns:adec="http://schemas.microsoft.com/office/drawing/2017/decorative" val="1"/>
              </a:ext>
            </a:extLst>
          </p:cNvPr>
          <p:cNvSpPr/>
          <p:nvPr userDrawn="1"/>
        </p:nvSpPr>
        <p:spPr>
          <a:xfrm>
            <a:off x="3473824" y="2239910"/>
            <a:ext cx="2487706" cy="2491201"/>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 Placeholder 10">
            <a:extLst>
              <a:ext uri="{FF2B5EF4-FFF2-40B4-BE49-F238E27FC236}">
                <a16:creationId xmlns:a16="http://schemas.microsoft.com/office/drawing/2014/main" id="{63893EB3-C98E-4A69-A71C-7C922128375E}"/>
              </a:ext>
            </a:extLst>
          </p:cNvPr>
          <p:cNvSpPr>
            <a:spLocks noGrp="1"/>
          </p:cNvSpPr>
          <p:nvPr>
            <p:ph type="body" sz="quarter" idx="23" hasCustomPrompt="1"/>
          </p:nvPr>
        </p:nvSpPr>
        <p:spPr>
          <a:xfrm>
            <a:off x="3473826" y="4731112"/>
            <a:ext cx="2487705" cy="531393"/>
          </a:xfrm>
          <a:prstGeom prst="rect">
            <a:avLst/>
          </a:prstGeom>
        </p:spPr>
        <p:txBody>
          <a:bodyPr anchor="b"/>
          <a:lstStyle>
            <a:lvl1pPr marL="0" indent="0" algn="ctr">
              <a:buNone/>
              <a:defRPr sz="1800" cap="all" spc="100" baseline="0">
                <a:solidFill>
                  <a:schemeClr val="accent4">
                    <a:lumMod val="50000"/>
                  </a:schemeClr>
                </a:solidFill>
                <a:latin typeface="+mj-lt"/>
              </a:defRPr>
            </a:lvl1pPr>
          </a:lstStyle>
          <a:p>
            <a:pPr lvl="0"/>
            <a:r>
              <a:rPr lang="en-US" dirty="0"/>
              <a:t>Add name</a:t>
            </a:r>
          </a:p>
        </p:txBody>
      </p:sp>
      <p:sp>
        <p:nvSpPr>
          <p:cNvPr id="27" name="Text Placeholder 10">
            <a:extLst>
              <a:ext uri="{FF2B5EF4-FFF2-40B4-BE49-F238E27FC236}">
                <a16:creationId xmlns:a16="http://schemas.microsoft.com/office/drawing/2014/main" id="{5D0352AF-E877-45F2-9868-A8A1E017A91E}"/>
              </a:ext>
            </a:extLst>
          </p:cNvPr>
          <p:cNvSpPr>
            <a:spLocks noGrp="1"/>
          </p:cNvSpPr>
          <p:nvPr>
            <p:ph type="body" sz="quarter" idx="24" hasCustomPrompt="1"/>
          </p:nvPr>
        </p:nvSpPr>
        <p:spPr>
          <a:xfrm>
            <a:off x="3473825" y="5199750"/>
            <a:ext cx="2487705" cy="531393"/>
          </a:xfrm>
          <a:prstGeom prst="rect">
            <a:avLst/>
          </a:prstGeom>
        </p:spPr>
        <p:txBody>
          <a:bodyPr anchor="t"/>
          <a:lstStyle>
            <a:lvl1pPr marL="0" indent="0" algn="ctr">
              <a:buNone/>
              <a:defRPr sz="1400" cap="none" spc="100" baseline="0">
                <a:solidFill>
                  <a:schemeClr val="tx1"/>
                </a:solidFill>
                <a:latin typeface="+mn-lt"/>
              </a:defRPr>
            </a:lvl1pPr>
          </a:lstStyle>
          <a:p>
            <a:pPr lvl="0"/>
            <a:r>
              <a:rPr lang="en-US" dirty="0"/>
              <a:t>Add title</a:t>
            </a:r>
          </a:p>
        </p:txBody>
      </p:sp>
      <p:sp>
        <p:nvSpPr>
          <p:cNvPr id="20" name="Picture Placeholder 9">
            <a:extLst>
              <a:ext uri="{FF2B5EF4-FFF2-40B4-BE49-F238E27FC236}">
                <a16:creationId xmlns:a16="http://schemas.microsoft.com/office/drawing/2014/main" id="{750DAF93-603B-44B6-99DC-79A63DC3A1F4}"/>
              </a:ext>
            </a:extLst>
          </p:cNvPr>
          <p:cNvSpPr>
            <a:spLocks noGrp="1"/>
          </p:cNvSpPr>
          <p:nvPr>
            <p:ph type="pic" sz="quarter" idx="21" hasCustomPrompt="1"/>
          </p:nvPr>
        </p:nvSpPr>
        <p:spPr>
          <a:xfrm>
            <a:off x="6437921" y="2427897"/>
            <a:ext cx="2099702" cy="2115227"/>
          </a:xfrm>
          <a:prstGeom prst="rect">
            <a:avLst/>
          </a:prstGeom>
        </p:spPr>
        <p:txBody>
          <a:bodyPr/>
          <a:lstStyle>
            <a:lvl1pPr marL="0" indent="0" algn="ctr">
              <a:buNone/>
              <a:defRPr/>
            </a:lvl1pPr>
          </a:lstStyle>
          <a:p>
            <a:r>
              <a:rPr lang="en-US" dirty="0"/>
              <a:t>Click to add photo</a:t>
            </a:r>
          </a:p>
        </p:txBody>
      </p:sp>
      <p:sp>
        <p:nvSpPr>
          <p:cNvPr id="21" name="Rectangle 20">
            <a:extLst>
              <a:ext uri="{FF2B5EF4-FFF2-40B4-BE49-F238E27FC236}">
                <a16:creationId xmlns:a16="http://schemas.microsoft.com/office/drawing/2014/main" id="{C372AD67-26BA-4843-BAFE-B661A05BBE9D}"/>
              </a:ext>
              <a:ext uri="{C183D7F6-B498-43B3-948B-1728B52AA6E4}">
                <adec:decorative xmlns:adec="http://schemas.microsoft.com/office/drawing/2017/decorative" val="1"/>
              </a:ext>
            </a:extLst>
          </p:cNvPr>
          <p:cNvSpPr/>
          <p:nvPr userDrawn="1"/>
        </p:nvSpPr>
        <p:spPr>
          <a:xfrm>
            <a:off x="6243919" y="2239910"/>
            <a:ext cx="2487706" cy="2491201"/>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FE0EAD7F-FBD0-4EA0-A7E7-5E65604B4716}"/>
              </a:ext>
              <a:ext uri="{C183D7F6-B498-43B3-948B-1728B52AA6E4}">
                <adec:decorative xmlns:adec="http://schemas.microsoft.com/office/drawing/2017/decorative" val="1"/>
              </a:ext>
            </a:extLst>
          </p:cNvPr>
          <p:cNvSpPr/>
          <p:nvPr userDrawn="1"/>
        </p:nvSpPr>
        <p:spPr>
          <a:xfrm>
            <a:off x="9014014" y="2239910"/>
            <a:ext cx="2487706" cy="2491201"/>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 Placeholder 10">
            <a:extLst>
              <a:ext uri="{FF2B5EF4-FFF2-40B4-BE49-F238E27FC236}">
                <a16:creationId xmlns:a16="http://schemas.microsoft.com/office/drawing/2014/main" id="{DA3EAA29-D608-4031-9C0E-0610D1886CA5}"/>
              </a:ext>
            </a:extLst>
          </p:cNvPr>
          <p:cNvSpPr>
            <a:spLocks noGrp="1"/>
          </p:cNvSpPr>
          <p:nvPr>
            <p:ph type="body" sz="quarter" idx="25" hasCustomPrompt="1"/>
          </p:nvPr>
        </p:nvSpPr>
        <p:spPr>
          <a:xfrm>
            <a:off x="6243921" y="4731112"/>
            <a:ext cx="2487705" cy="531393"/>
          </a:xfrm>
          <a:prstGeom prst="rect">
            <a:avLst/>
          </a:prstGeom>
        </p:spPr>
        <p:txBody>
          <a:bodyPr anchor="b"/>
          <a:lstStyle>
            <a:lvl1pPr marL="0" indent="0" algn="ctr">
              <a:buNone/>
              <a:defRPr sz="1800" cap="all" spc="100" baseline="0">
                <a:solidFill>
                  <a:schemeClr val="accent4">
                    <a:lumMod val="50000"/>
                  </a:schemeClr>
                </a:solidFill>
                <a:latin typeface="+mj-lt"/>
              </a:defRPr>
            </a:lvl1pPr>
          </a:lstStyle>
          <a:p>
            <a:pPr lvl="0"/>
            <a:r>
              <a:rPr lang="en-US" dirty="0"/>
              <a:t>Add name</a:t>
            </a:r>
          </a:p>
        </p:txBody>
      </p:sp>
      <p:sp>
        <p:nvSpPr>
          <p:cNvPr id="29" name="Text Placeholder 10">
            <a:extLst>
              <a:ext uri="{FF2B5EF4-FFF2-40B4-BE49-F238E27FC236}">
                <a16:creationId xmlns:a16="http://schemas.microsoft.com/office/drawing/2014/main" id="{1DC4676B-9880-4C33-A8A2-88FB0944CF3B}"/>
              </a:ext>
            </a:extLst>
          </p:cNvPr>
          <p:cNvSpPr>
            <a:spLocks noGrp="1"/>
          </p:cNvSpPr>
          <p:nvPr>
            <p:ph type="body" sz="quarter" idx="26" hasCustomPrompt="1"/>
          </p:nvPr>
        </p:nvSpPr>
        <p:spPr>
          <a:xfrm>
            <a:off x="6243920" y="5199750"/>
            <a:ext cx="2487705" cy="531393"/>
          </a:xfrm>
          <a:prstGeom prst="rect">
            <a:avLst/>
          </a:prstGeom>
        </p:spPr>
        <p:txBody>
          <a:bodyPr anchor="t"/>
          <a:lstStyle>
            <a:lvl1pPr marL="0" indent="0" algn="ctr">
              <a:buNone/>
              <a:defRPr sz="1400" cap="none" spc="100" baseline="0">
                <a:solidFill>
                  <a:schemeClr val="tx1"/>
                </a:solidFill>
                <a:latin typeface="+mn-lt"/>
              </a:defRPr>
            </a:lvl1pPr>
          </a:lstStyle>
          <a:p>
            <a:pPr lvl="0"/>
            <a:r>
              <a:rPr lang="en-US" dirty="0"/>
              <a:t>Add title</a:t>
            </a:r>
          </a:p>
        </p:txBody>
      </p:sp>
      <p:sp>
        <p:nvSpPr>
          <p:cNvPr id="24" name="Picture Placeholder 9">
            <a:extLst>
              <a:ext uri="{FF2B5EF4-FFF2-40B4-BE49-F238E27FC236}">
                <a16:creationId xmlns:a16="http://schemas.microsoft.com/office/drawing/2014/main" id="{AF6D479F-D265-4CD5-88BE-FC37AFC5FF4B}"/>
              </a:ext>
            </a:extLst>
          </p:cNvPr>
          <p:cNvSpPr>
            <a:spLocks noGrp="1"/>
          </p:cNvSpPr>
          <p:nvPr>
            <p:ph type="pic" sz="quarter" idx="22" hasCustomPrompt="1"/>
          </p:nvPr>
        </p:nvSpPr>
        <p:spPr>
          <a:xfrm>
            <a:off x="9208016" y="2427897"/>
            <a:ext cx="2099702" cy="2115227"/>
          </a:xfrm>
          <a:prstGeom prst="rect">
            <a:avLst/>
          </a:prstGeom>
        </p:spPr>
        <p:txBody>
          <a:bodyPr/>
          <a:lstStyle>
            <a:lvl1pPr marL="0" indent="0" algn="ctr">
              <a:buNone/>
              <a:defRPr/>
            </a:lvl1pPr>
          </a:lstStyle>
          <a:p>
            <a:r>
              <a:rPr lang="en-US" dirty="0"/>
              <a:t>Click to add photo</a:t>
            </a:r>
          </a:p>
        </p:txBody>
      </p:sp>
      <p:sp>
        <p:nvSpPr>
          <p:cNvPr id="30" name="Text Placeholder 10">
            <a:extLst>
              <a:ext uri="{FF2B5EF4-FFF2-40B4-BE49-F238E27FC236}">
                <a16:creationId xmlns:a16="http://schemas.microsoft.com/office/drawing/2014/main" id="{ED618ADF-296A-4300-A8AE-A1837B390A9F}"/>
              </a:ext>
            </a:extLst>
          </p:cNvPr>
          <p:cNvSpPr>
            <a:spLocks noGrp="1"/>
          </p:cNvSpPr>
          <p:nvPr>
            <p:ph type="body" sz="quarter" idx="27" hasCustomPrompt="1"/>
          </p:nvPr>
        </p:nvSpPr>
        <p:spPr>
          <a:xfrm>
            <a:off x="9014015" y="4731112"/>
            <a:ext cx="2487705" cy="531393"/>
          </a:xfrm>
          <a:prstGeom prst="rect">
            <a:avLst/>
          </a:prstGeom>
        </p:spPr>
        <p:txBody>
          <a:bodyPr anchor="b"/>
          <a:lstStyle>
            <a:lvl1pPr marL="0" indent="0" algn="ctr">
              <a:buNone/>
              <a:defRPr sz="1800" cap="all" spc="100" baseline="0">
                <a:solidFill>
                  <a:schemeClr val="accent4">
                    <a:lumMod val="50000"/>
                  </a:schemeClr>
                </a:solidFill>
                <a:latin typeface="+mj-lt"/>
              </a:defRPr>
            </a:lvl1pPr>
          </a:lstStyle>
          <a:p>
            <a:pPr lvl="0"/>
            <a:r>
              <a:rPr lang="en-US" dirty="0"/>
              <a:t>Add name</a:t>
            </a:r>
          </a:p>
        </p:txBody>
      </p:sp>
      <p:sp>
        <p:nvSpPr>
          <p:cNvPr id="31" name="Text Placeholder 10">
            <a:extLst>
              <a:ext uri="{FF2B5EF4-FFF2-40B4-BE49-F238E27FC236}">
                <a16:creationId xmlns:a16="http://schemas.microsoft.com/office/drawing/2014/main" id="{CA503612-3331-4786-8298-4A1E0C1C75DD}"/>
              </a:ext>
            </a:extLst>
          </p:cNvPr>
          <p:cNvSpPr>
            <a:spLocks noGrp="1"/>
          </p:cNvSpPr>
          <p:nvPr>
            <p:ph type="body" sz="quarter" idx="28" hasCustomPrompt="1"/>
          </p:nvPr>
        </p:nvSpPr>
        <p:spPr>
          <a:xfrm>
            <a:off x="9014014" y="5199750"/>
            <a:ext cx="2487705" cy="531393"/>
          </a:xfrm>
          <a:prstGeom prst="rect">
            <a:avLst/>
          </a:prstGeom>
        </p:spPr>
        <p:txBody>
          <a:bodyPr anchor="t"/>
          <a:lstStyle>
            <a:lvl1pPr marL="0" indent="0" algn="ctr">
              <a:buNone/>
              <a:defRPr sz="1400" cap="none" spc="100" baseline="0">
                <a:solidFill>
                  <a:schemeClr val="tx1"/>
                </a:solidFill>
                <a:latin typeface="+mn-lt"/>
              </a:defRPr>
            </a:lvl1pPr>
          </a:lstStyle>
          <a:p>
            <a:pPr lvl="0"/>
            <a:r>
              <a:rPr lang="en-US" dirty="0"/>
              <a:t>Add title</a:t>
            </a:r>
          </a:p>
        </p:txBody>
      </p:sp>
      <p:sp>
        <p:nvSpPr>
          <p:cNvPr id="3" name="Date Placeholder 2">
            <a:extLst>
              <a:ext uri="{FF2B5EF4-FFF2-40B4-BE49-F238E27FC236}">
                <a16:creationId xmlns:a16="http://schemas.microsoft.com/office/drawing/2014/main" id="{75A1D0F5-2B0B-4318-B5DC-AECB09851E41}"/>
              </a:ext>
            </a:extLst>
          </p:cNvPr>
          <p:cNvSpPr>
            <a:spLocks noGrp="1"/>
          </p:cNvSpPr>
          <p:nvPr>
            <p:ph type="dt" sz="half" idx="10"/>
          </p:nvPr>
        </p:nvSpPr>
        <p:spPr>
          <a:xfrm>
            <a:off x="838200" y="6356350"/>
            <a:ext cx="2743200" cy="365125"/>
          </a:xfrm>
          <a:prstGeom prst="rect">
            <a:avLst/>
          </a:prstGeom>
        </p:spPr>
        <p:txBody>
          <a:bodyPr/>
          <a:lstStyle/>
          <a:p>
            <a:r>
              <a:rPr lang="en-US" dirty="0"/>
              <a:t>2022</a:t>
            </a:r>
          </a:p>
        </p:txBody>
      </p:sp>
      <p:sp>
        <p:nvSpPr>
          <p:cNvPr id="4" name="Footer Placeholder 3">
            <a:extLst>
              <a:ext uri="{FF2B5EF4-FFF2-40B4-BE49-F238E27FC236}">
                <a16:creationId xmlns:a16="http://schemas.microsoft.com/office/drawing/2014/main" id="{E63A8939-F5BE-47FA-AE2F-AF66C45B1355}"/>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798A3F37-FB91-4420-832B-EA39AE37BFF9}"/>
              </a:ext>
            </a:extLst>
          </p:cNvPr>
          <p:cNvSpPr>
            <a:spLocks noGrp="1"/>
          </p:cNvSpPr>
          <p:nvPr>
            <p:ph type="sldNum" sz="quarter" idx="12"/>
          </p:nvPr>
        </p:nvSpPr>
        <p:spPr>
          <a:xfrm>
            <a:off x="8610600" y="6356350"/>
            <a:ext cx="2743200" cy="365125"/>
          </a:xfrm>
          <a:prstGeom prst="rect">
            <a:avLst/>
          </a:prstGeom>
        </p:spPr>
        <p:txBody>
          <a:body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25825807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ur Team 8-Up">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B70B2057-9B78-4391-A15F-27A41A72F11D}"/>
              </a:ext>
              <a:ext uri="{C183D7F6-B498-43B3-948B-1728B52AA6E4}">
                <adec:decorative xmlns:adec="http://schemas.microsoft.com/office/drawing/2017/decorative" val="1"/>
              </a:ext>
            </a:extLst>
          </p:cNvPr>
          <p:cNvSpPr/>
          <p:nvPr userDrawn="1"/>
        </p:nvSpPr>
        <p:spPr>
          <a:xfrm>
            <a:off x="-1" y="4354286"/>
            <a:ext cx="12192001" cy="2503713"/>
          </a:xfrm>
          <a:prstGeom prst="rect">
            <a:avLst/>
          </a:prstGeom>
          <a:solidFill>
            <a:schemeClr val="accent5">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B059CD-37AB-48A3-9976-0B38FF7A5A95}"/>
              </a:ext>
            </a:extLst>
          </p:cNvPr>
          <p:cNvSpPr>
            <a:spLocks noGrp="1"/>
          </p:cNvSpPr>
          <p:nvPr>
            <p:ph type="title" hasCustomPrompt="1"/>
          </p:nvPr>
        </p:nvSpPr>
        <p:spPr>
          <a:xfrm>
            <a:off x="4097106" y="589720"/>
            <a:ext cx="4006114" cy="657784"/>
          </a:xfrm>
          <a:prstGeom prst="rect">
            <a:avLst/>
          </a:prstGeom>
        </p:spPr>
        <p:txBody>
          <a:bodyPr anchor="ctr"/>
          <a:lstStyle>
            <a:lvl1pPr algn="ctr">
              <a:defRPr sz="2400" cap="all" spc="100" baseline="0">
                <a:solidFill>
                  <a:schemeClr val="accent2"/>
                </a:solidFill>
              </a:defRPr>
            </a:lvl1pPr>
          </a:lstStyle>
          <a:p>
            <a:r>
              <a:rPr lang="en-US" dirty="0"/>
              <a:t>Click to add title</a:t>
            </a:r>
          </a:p>
        </p:txBody>
      </p:sp>
      <p:sp>
        <p:nvSpPr>
          <p:cNvPr id="10" name="Picture Placeholder 9">
            <a:extLst>
              <a:ext uri="{FF2B5EF4-FFF2-40B4-BE49-F238E27FC236}">
                <a16:creationId xmlns:a16="http://schemas.microsoft.com/office/drawing/2014/main" id="{236E0B0A-0B1B-438D-8971-570ACA956B88}"/>
              </a:ext>
            </a:extLst>
          </p:cNvPr>
          <p:cNvSpPr>
            <a:spLocks noGrp="1"/>
          </p:cNvSpPr>
          <p:nvPr>
            <p:ph type="pic" sz="quarter" idx="14" hasCustomPrompt="1"/>
          </p:nvPr>
        </p:nvSpPr>
        <p:spPr>
          <a:xfrm>
            <a:off x="1564029" y="1862038"/>
            <a:ext cx="1243292" cy="1144666"/>
          </a:xfrm>
          <a:prstGeom prst="rect">
            <a:avLst/>
          </a:prstGeom>
        </p:spPr>
        <p:txBody>
          <a:bodyPr/>
          <a:lstStyle>
            <a:lvl1pPr marL="0" indent="0" algn="ctr">
              <a:buNone/>
              <a:defRPr/>
            </a:lvl1pPr>
          </a:lstStyle>
          <a:p>
            <a:r>
              <a:rPr lang="en-US" dirty="0"/>
              <a:t>Click to add photo</a:t>
            </a:r>
          </a:p>
        </p:txBody>
      </p:sp>
      <p:sp>
        <p:nvSpPr>
          <p:cNvPr id="11" name="Rectangle 10">
            <a:extLst>
              <a:ext uri="{FF2B5EF4-FFF2-40B4-BE49-F238E27FC236}">
                <a16:creationId xmlns:a16="http://schemas.microsoft.com/office/drawing/2014/main" id="{21FB8438-2DA4-4B23-ACCD-3DEADF3E753E}"/>
              </a:ext>
              <a:ext uri="{C183D7F6-B498-43B3-948B-1728B52AA6E4}">
                <adec:decorative xmlns:adec="http://schemas.microsoft.com/office/drawing/2017/decorative" val="1"/>
              </a:ext>
            </a:extLst>
          </p:cNvPr>
          <p:cNvSpPr/>
          <p:nvPr userDrawn="1"/>
        </p:nvSpPr>
        <p:spPr>
          <a:xfrm>
            <a:off x="1449156" y="171914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ext Placeholder 10">
            <a:extLst>
              <a:ext uri="{FF2B5EF4-FFF2-40B4-BE49-F238E27FC236}">
                <a16:creationId xmlns:a16="http://schemas.microsoft.com/office/drawing/2014/main" id="{3E63EE1F-208F-40D0-9307-47F66C8581BD}"/>
              </a:ext>
            </a:extLst>
          </p:cNvPr>
          <p:cNvSpPr>
            <a:spLocks noGrp="1"/>
          </p:cNvSpPr>
          <p:nvPr>
            <p:ph type="body" sz="quarter" idx="22" hasCustomPrompt="1"/>
          </p:nvPr>
        </p:nvSpPr>
        <p:spPr>
          <a:xfrm>
            <a:off x="1028073" y="321268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47" name="Text Placeholder 10">
            <a:extLst>
              <a:ext uri="{FF2B5EF4-FFF2-40B4-BE49-F238E27FC236}">
                <a16:creationId xmlns:a16="http://schemas.microsoft.com/office/drawing/2014/main" id="{40F7C878-62A1-4A30-AA27-C5F502C8D315}"/>
              </a:ext>
            </a:extLst>
          </p:cNvPr>
          <p:cNvSpPr>
            <a:spLocks noGrp="1"/>
          </p:cNvSpPr>
          <p:nvPr>
            <p:ph type="body" sz="quarter" idx="23" hasCustomPrompt="1"/>
          </p:nvPr>
        </p:nvSpPr>
        <p:spPr>
          <a:xfrm>
            <a:off x="1028073" y="349627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48" name="Picture Placeholder 9">
            <a:extLst>
              <a:ext uri="{FF2B5EF4-FFF2-40B4-BE49-F238E27FC236}">
                <a16:creationId xmlns:a16="http://schemas.microsoft.com/office/drawing/2014/main" id="{5D495D18-EB49-4AD5-A7EE-1E6D2496B69A}"/>
              </a:ext>
            </a:extLst>
          </p:cNvPr>
          <p:cNvSpPr>
            <a:spLocks noGrp="1"/>
          </p:cNvSpPr>
          <p:nvPr>
            <p:ph type="pic" sz="quarter" idx="24" hasCustomPrompt="1"/>
          </p:nvPr>
        </p:nvSpPr>
        <p:spPr>
          <a:xfrm>
            <a:off x="4211979" y="1862038"/>
            <a:ext cx="1243292" cy="1144666"/>
          </a:xfrm>
          <a:prstGeom prst="rect">
            <a:avLst/>
          </a:prstGeom>
        </p:spPr>
        <p:txBody>
          <a:bodyPr/>
          <a:lstStyle>
            <a:lvl1pPr marL="0" indent="0" algn="ctr">
              <a:buNone/>
              <a:defRPr/>
            </a:lvl1pPr>
          </a:lstStyle>
          <a:p>
            <a:r>
              <a:rPr lang="en-US" dirty="0"/>
              <a:t>Click to add photo</a:t>
            </a:r>
          </a:p>
        </p:txBody>
      </p:sp>
      <p:sp>
        <p:nvSpPr>
          <p:cNvPr id="49" name="Rectangle 48">
            <a:extLst>
              <a:ext uri="{FF2B5EF4-FFF2-40B4-BE49-F238E27FC236}">
                <a16:creationId xmlns:a16="http://schemas.microsoft.com/office/drawing/2014/main" id="{9248BBAE-0CA8-464A-A4E0-AB7D697DA0F5}"/>
              </a:ext>
              <a:ext uri="{C183D7F6-B498-43B3-948B-1728B52AA6E4}">
                <adec:decorative xmlns:adec="http://schemas.microsoft.com/office/drawing/2017/decorative" val="1"/>
              </a:ext>
            </a:extLst>
          </p:cNvPr>
          <p:cNvSpPr/>
          <p:nvPr userDrawn="1"/>
        </p:nvSpPr>
        <p:spPr>
          <a:xfrm>
            <a:off x="4097106" y="171914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Text Placeholder 10">
            <a:extLst>
              <a:ext uri="{FF2B5EF4-FFF2-40B4-BE49-F238E27FC236}">
                <a16:creationId xmlns:a16="http://schemas.microsoft.com/office/drawing/2014/main" id="{03551339-A94F-4674-8165-3BFA78946D07}"/>
              </a:ext>
            </a:extLst>
          </p:cNvPr>
          <p:cNvSpPr>
            <a:spLocks noGrp="1"/>
          </p:cNvSpPr>
          <p:nvPr>
            <p:ph type="body" sz="quarter" idx="25" hasCustomPrompt="1"/>
          </p:nvPr>
        </p:nvSpPr>
        <p:spPr>
          <a:xfrm>
            <a:off x="3676023" y="321268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51" name="Text Placeholder 10">
            <a:extLst>
              <a:ext uri="{FF2B5EF4-FFF2-40B4-BE49-F238E27FC236}">
                <a16:creationId xmlns:a16="http://schemas.microsoft.com/office/drawing/2014/main" id="{D1839C5B-C216-4FB8-A285-4D99AF56E826}"/>
              </a:ext>
            </a:extLst>
          </p:cNvPr>
          <p:cNvSpPr>
            <a:spLocks noGrp="1"/>
          </p:cNvSpPr>
          <p:nvPr>
            <p:ph type="body" sz="quarter" idx="26" hasCustomPrompt="1"/>
          </p:nvPr>
        </p:nvSpPr>
        <p:spPr>
          <a:xfrm>
            <a:off x="3676023" y="349627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52" name="Picture Placeholder 9">
            <a:extLst>
              <a:ext uri="{FF2B5EF4-FFF2-40B4-BE49-F238E27FC236}">
                <a16:creationId xmlns:a16="http://schemas.microsoft.com/office/drawing/2014/main" id="{ACA22B55-1DD2-4FE6-95FC-D8BC2BBECF0A}"/>
              </a:ext>
            </a:extLst>
          </p:cNvPr>
          <p:cNvSpPr>
            <a:spLocks noGrp="1"/>
          </p:cNvSpPr>
          <p:nvPr>
            <p:ph type="pic" sz="quarter" idx="27" hasCustomPrompt="1"/>
          </p:nvPr>
        </p:nvSpPr>
        <p:spPr>
          <a:xfrm>
            <a:off x="6859928" y="1862038"/>
            <a:ext cx="1243292" cy="1144666"/>
          </a:xfrm>
          <a:prstGeom prst="rect">
            <a:avLst/>
          </a:prstGeom>
        </p:spPr>
        <p:txBody>
          <a:bodyPr/>
          <a:lstStyle>
            <a:lvl1pPr marL="0" indent="0" algn="ctr">
              <a:buNone/>
              <a:defRPr/>
            </a:lvl1pPr>
          </a:lstStyle>
          <a:p>
            <a:r>
              <a:rPr lang="en-US" dirty="0"/>
              <a:t>Click to add photo</a:t>
            </a:r>
          </a:p>
        </p:txBody>
      </p:sp>
      <p:sp>
        <p:nvSpPr>
          <p:cNvPr id="53" name="Rectangle 52">
            <a:extLst>
              <a:ext uri="{FF2B5EF4-FFF2-40B4-BE49-F238E27FC236}">
                <a16:creationId xmlns:a16="http://schemas.microsoft.com/office/drawing/2014/main" id="{9473BE6D-AE02-42D4-838E-F7916980D8B2}"/>
              </a:ext>
              <a:ext uri="{C183D7F6-B498-43B3-948B-1728B52AA6E4}">
                <adec:decorative xmlns:adec="http://schemas.microsoft.com/office/drawing/2017/decorative" val="1"/>
              </a:ext>
            </a:extLst>
          </p:cNvPr>
          <p:cNvSpPr/>
          <p:nvPr userDrawn="1"/>
        </p:nvSpPr>
        <p:spPr>
          <a:xfrm>
            <a:off x="6745055" y="171914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 Placeholder 10">
            <a:extLst>
              <a:ext uri="{FF2B5EF4-FFF2-40B4-BE49-F238E27FC236}">
                <a16:creationId xmlns:a16="http://schemas.microsoft.com/office/drawing/2014/main" id="{35C2A2FE-AA36-4715-97F6-B743D26DE3F2}"/>
              </a:ext>
            </a:extLst>
          </p:cNvPr>
          <p:cNvSpPr>
            <a:spLocks noGrp="1"/>
          </p:cNvSpPr>
          <p:nvPr>
            <p:ph type="body" sz="quarter" idx="28" hasCustomPrompt="1"/>
          </p:nvPr>
        </p:nvSpPr>
        <p:spPr>
          <a:xfrm>
            <a:off x="6323972" y="321268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55" name="Text Placeholder 10">
            <a:extLst>
              <a:ext uri="{FF2B5EF4-FFF2-40B4-BE49-F238E27FC236}">
                <a16:creationId xmlns:a16="http://schemas.microsoft.com/office/drawing/2014/main" id="{B98652DE-F8C8-4EA5-8CDA-9985B636DEA1}"/>
              </a:ext>
            </a:extLst>
          </p:cNvPr>
          <p:cNvSpPr>
            <a:spLocks noGrp="1"/>
          </p:cNvSpPr>
          <p:nvPr>
            <p:ph type="body" sz="quarter" idx="29" hasCustomPrompt="1"/>
          </p:nvPr>
        </p:nvSpPr>
        <p:spPr>
          <a:xfrm>
            <a:off x="6323972" y="349627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56" name="Picture Placeholder 9">
            <a:extLst>
              <a:ext uri="{FF2B5EF4-FFF2-40B4-BE49-F238E27FC236}">
                <a16:creationId xmlns:a16="http://schemas.microsoft.com/office/drawing/2014/main" id="{40C3D084-82F3-4C1C-95E8-56362097EDFB}"/>
              </a:ext>
            </a:extLst>
          </p:cNvPr>
          <p:cNvSpPr>
            <a:spLocks noGrp="1"/>
          </p:cNvSpPr>
          <p:nvPr>
            <p:ph type="pic" sz="quarter" idx="30" hasCustomPrompt="1"/>
          </p:nvPr>
        </p:nvSpPr>
        <p:spPr>
          <a:xfrm>
            <a:off x="9507876" y="1858432"/>
            <a:ext cx="1243292" cy="1144666"/>
          </a:xfrm>
          <a:prstGeom prst="rect">
            <a:avLst/>
          </a:prstGeom>
        </p:spPr>
        <p:txBody>
          <a:bodyPr/>
          <a:lstStyle>
            <a:lvl1pPr marL="0" indent="0" algn="ctr">
              <a:buNone/>
              <a:defRPr/>
            </a:lvl1pPr>
          </a:lstStyle>
          <a:p>
            <a:r>
              <a:rPr lang="en-US" dirty="0"/>
              <a:t>Click to add photo</a:t>
            </a:r>
          </a:p>
        </p:txBody>
      </p:sp>
      <p:sp>
        <p:nvSpPr>
          <p:cNvPr id="57" name="Rectangle 56">
            <a:extLst>
              <a:ext uri="{FF2B5EF4-FFF2-40B4-BE49-F238E27FC236}">
                <a16:creationId xmlns:a16="http://schemas.microsoft.com/office/drawing/2014/main" id="{E0EC4B6A-1FAA-43D1-9436-A3BFF08A8493}"/>
              </a:ext>
              <a:ext uri="{C183D7F6-B498-43B3-948B-1728B52AA6E4}">
                <adec:decorative xmlns:adec="http://schemas.microsoft.com/office/drawing/2017/decorative" val="1"/>
              </a:ext>
            </a:extLst>
          </p:cNvPr>
          <p:cNvSpPr/>
          <p:nvPr userDrawn="1"/>
        </p:nvSpPr>
        <p:spPr>
          <a:xfrm>
            <a:off x="9393003" y="1715538"/>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 Placeholder 10">
            <a:extLst>
              <a:ext uri="{FF2B5EF4-FFF2-40B4-BE49-F238E27FC236}">
                <a16:creationId xmlns:a16="http://schemas.microsoft.com/office/drawing/2014/main" id="{ABB7ACFA-C6F3-4D7A-A6D8-73035EF164D6}"/>
              </a:ext>
            </a:extLst>
          </p:cNvPr>
          <p:cNvSpPr>
            <a:spLocks noGrp="1"/>
          </p:cNvSpPr>
          <p:nvPr>
            <p:ph type="body" sz="quarter" idx="31" hasCustomPrompt="1"/>
          </p:nvPr>
        </p:nvSpPr>
        <p:spPr>
          <a:xfrm>
            <a:off x="8971920" y="3209081"/>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59" name="Text Placeholder 10">
            <a:extLst>
              <a:ext uri="{FF2B5EF4-FFF2-40B4-BE49-F238E27FC236}">
                <a16:creationId xmlns:a16="http://schemas.microsoft.com/office/drawing/2014/main" id="{F9CBC3B9-EDF1-45E0-BFBF-53888131CBA0}"/>
              </a:ext>
            </a:extLst>
          </p:cNvPr>
          <p:cNvSpPr>
            <a:spLocks noGrp="1"/>
          </p:cNvSpPr>
          <p:nvPr>
            <p:ph type="body" sz="quarter" idx="32" hasCustomPrompt="1"/>
          </p:nvPr>
        </p:nvSpPr>
        <p:spPr>
          <a:xfrm>
            <a:off x="8971920" y="3492671"/>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60" name="Picture Placeholder 9">
            <a:extLst>
              <a:ext uri="{FF2B5EF4-FFF2-40B4-BE49-F238E27FC236}">
                <a16:creationId xmlns:a16="http://schemas.microsoft.com/office/drawing/2014/main" id="{A7D13807-1ECF-4830-AB8D-D33E4F22330E}"/>
              </a:ext>
            </a:extLst>
          </p:cNvPr>
          <p:cNvSpPr>
            <a:spLocks noGrp="1"/>
          </p:cNvSpPr>
          <p:nvPr>
            <p:ph type="pic" sz="quarter" idx="33" hasCustomPrompt="1"/>
          </p:nvPr>
        </p:nvSpPr>
        <p:spPr>
          <a:xfrm>
            <a:off x="1564029" y="4129478"/>
            <a:ext cx="1243292" cy="1144666"/>
          </a:xfrm>
          <a:prstGeom prst="rect">
            <a:avLst/>
          </a:prstGeom>
        </p:spPr>
        <p:txBody>
          <a:bodyPr/>
          <a:lstStyle>
            <a:lvl1pPr marL="0" indent="0" algn="ctr">
              <a:buNone/>
              <a:defRPr/>
            </a:lvl1pPr>
          </a:lstStyle>
          <a:p>
            <a:r>
              <a:rPr lang="en-US" dirty="0"/>
              <a:t>Click to add photo</a:t>
            </a:r>
          </a:p>
        </p:txBody>
      </p:sp>
      <p:sp>
        <p:nvSpPr>
          <p:cNvPr id="61" name="Rectangle 60">
            <a:extLst>
              <a:ext uri="{FF2B5EF4-FFF2-40B4-BE49-F238E27FC236}">
                <a16:creationId xmlns:a16="http://schemas.microsoft.com/office/drawing/2014/main" id="{40E1F756-2737-4291-8D41-307BFE737E46}"/>
              </a:ext>
              <a:ext uri="{C183D7F6-B498-43B3-948B-1728B52AA6E4}">
                <adec:decorative xmlns:adec="http://schemas.microsoft.com/office/drawing/2017/decorative" val="1"/>
              </a:ext>
            </a:extLst>
          </p:cNvPr>
          <p:cNvSpPr/>
          <p:nvPr userDrawn="1"/>
        </p:nvSpPr>
        <p:spPr>
          <a:xfrm>
            <a:off x="1449156" y="398658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Text Placeholder 10">
            <a:extLst>
              <a:ext uri="{FF2B5EF4-FFF2-40B4-BE49-F238E27FC236}">
                <a16:creationId xmlns:a16="http://schemas.microsoft.com/office/drawing/2014/main" id="{C5BD35EC-547F-4A42-85C6-E2C94C2A03CE}"/>
              </a:ext>
            </a:extLst>
          </p:cNvPr>
          <p:cNvSpPr>
            <a:spLocks noGrp="1"/>
          </p:cNvSpPr>
          <p:nvPr>
            <p:ph type="body" sz="quarter" idx="34" hasCustomPrompt="1"/>
          </p:nvPr>
        </p:nvSpPr>
        <p:spPr>
          <a:xfrm>
            <a:off x="1028073" y="548012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63" name="Text Placeholder 10">
            <a:extLst>
              <a:ext uri="{FF2B5EF4-FFF2-40B4-BE49-F238E27FC236}">
                <a16:creationId xmlns:a16="http://schemas.microsoft.com/office/drawing/2014/main" id="{D89797D3-65B3-414D-9657-B5DA3934914C}"/>
              </a:ext>
            </a:extLst>
          </p:cNvPr>
          <p:cNvSpPr>
            <a:spLocks noGrp="1"/>
          </p:cNvSpPr>
          <p:nvPr>
            <p:ph type="body" sz="quarter" idx="35" hasCustomPrompt="1"/>
          </p:nvPr>
        </p:nvSpPr>
        <p:spPr>
          <a:xfrm>
            <a:off x="1028073" y="576371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64" name="Picture Placeholder 9">
            <a:extLst>
              <a:ext uri="{FF2B5EF4-FFF2-40B4-BE49-F238E27FC236}">
                <a16:creationId xmlns:a16="http://schemas.microsoft.com/office/drawing/2014/main" id="{280147ED-89CE-475D-A96F-AA7A912E00B8}"/>
              </a:ext>
            </a:extLst>
          </p:cNvPr>
          <p:cNvSpPr>
            <a:spLocks noGrp="1"/>
          </p:cNvSpPr>
          <p:nvPr>
            <p:ph type="pic" sz="quarter" idx="36" hasCustomPrompt="1"/>
          </p:nvPr>
        </p:nvSpPr>
        <p:spPr>
          <a:xfrm>
            <a:off x="4211979" y="4129478"/>
            <a:ext cx="1243292" cy="1144666"/>
          </a:xfrm>
          <a:prstGeom prst="rect">
            <a:avLst/>
          </a:prstGeom>
        </p:spPr>
        <p:txBody>
          <a:bodyPr/>
          <a:lstStyle>
            <a:lvl1pPr marL="0" indent="0" algn="ctr">
              <a:buNone/>
              <a:defRPr/>
            </a:lvl1pPr>
          </a:lstStyle>
          <a:p>
            <a:r>
              <a:rPr lang="en-US" dirty="0"/>
              <a:t>Click to add photo</a:t>
            </a:r>
          </a:p>
        </p:txBody>
      </p:sp>
      <p:sp>
        <p:nvSpPr>
          <p:cNvPr id="65" name="Rectangle 64">
            <a:extLst>
              <a:ext uri="{FF2B5EF4-FFF2-40B4-BE49-F238E27FC236}">
                <a16:creationId xmlns:a16="http://schemas.microsoft.com/office/drawing/2014/main" id="{B10D74ED-CECE-4A22-B877-966D53821E46}"/>
              </a:ext>
              <a:ext uri="{C183D7F6-B498-43B3-948B-1728B52AA6E4}">
                <adec:decorative xmlns:adec="http://schemas.microsoft.com/office/drawing/2017/decorative" val="1"/>
              </a:ext>
            </a:extLst>
          </p:cNvPr>
          <p:cNvSpPr/>
          <p:nvPr userDrawn="1"/>
        </p:nvSpPr>
        <p:spPr>
          <a:xfrm>
            <a:off x="4097106" y="398658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 Placeholder 10">
            <a:extLst>
              <a:ext uri="{FF2B5EF4-FFF2-40B4-BE49-F238E27FC236}">
                <a16:creationId xmlns:a16="http://schemas.microsoft.com/office/drawing/2014/main" id="{0C937A25-DAA7-4478-ADF6-728F4D61897E}"/>
              </a:ext>
            </a:extLst>
          </p:cNvPr>
          <p:cNvSpPr>
            <a:spLocks noGrp="1"/>
          </p:cNvSpPr>
          <p:nvPr>
            <p:ph type="body" sz="quarter" idx="37" hasCustomPrompt="1"/>
          </p:nvPr>
        </p:nvSpPr>
        <p:spPr>
          <a:xfrm>
            <a:off x="3676023" y="548012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67" name="Text Placeholder 10">
            <a:extLst>
              <a:ext uri="{FF2B5EF4-FFF2-40B4-BE49-F238E27FC236}">
                <a16:creationId xmlns:a16="http://schemas.microsoft.com/office/drawing/2014/main" id="{8AB48703-9A4A-440C-9049-7FE889764E5D}"/>
              </a:ext>
            </a:extLst>
          </p:cNvPr>
          <p:cNvSpPr>
            <a:spLocks noGrp="1"/>
          </p:cNvSpPr>
          <p:nvPr>
            <p:ph type="body" sz="quarter" idx="38" hasCustomPrompt="1"/>
          </p:nvPr>
        </p:nvSpPr>
        <p:spPr>
          <a:xfrm>
            <a:off x="3676023" y="576371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68" name="Picture Placeholder 9">
            <a:extLst>
              <a:ext uri="{FF2B5EF4-FFF2-40B4-BE49-F238E27FC236}">
                <a16:creationId xmlns:a16="http://schemas.microsoft.com/office/drawing/2014/main" id="{5D9D5119-D677-47FD-AEEB-49FE4DDEF6B0}"/>
              </a:ext>
            </a:extLst>
          </p:cNvPr>
          <p:cNvSpPr>
            <a:spLocks noGrp="1"/>
          </p:cNvSpPr>
          <p:nvPr>
            <p:ph type="pic" sz="quarter" idx="39" hasCustomPrompt="1"/>
          </p:nvPr>
        </p:nvSpPr>
        <p:spPr>
          <a:xfrm>
            <a:off x="6859928" y="4129478"/>
            <a:ext cx="1243292" cy="1144666"/>
          </a:xfrm>
          <a:prstGeom prst="rect">
            <a:avLst/>
          </a:prstGeom>
        </p:spPr>
        <p:txBody>
          <a:bodyPr/>
          <a:lstStyle>
            <a:lvl1pPr marL="0" indent="0" algn="ctr">
              <a:buNone/>
              <a:defRPr/>
            </a:lvl1pPr>
          </a:lstStyle>
          <a:p>
            <a:r>
              <a:rPr lang="en-US" dirty="0"/>
              <a:t>Click to add photo</a:t>
            </a:r>
          </a:p>
        </p:txBody>
      </p:sp>
      <p:sp>
        <p:nvSpPr>
          <p:cNvPr id="69" name="Rectangle 68">
            <a:extLst>
              <a:ext uri="{FF2B5EF4-FFF2-40B4-BE49-F238E27FC236}">
                <a16:creationId xmlns:a16="http://schemas.microsoft.com/office/drawing/2014/main" id="{0AF0F623-CF57-4D6B-87F3-FD410516E16D}"/>
              </a:ext>
              <a:ext uri="{C183D7F6-B498-43B3-948B-1728B52AA6E4}">
                <adec:decorative xmlns:adec="http://schemas.microsoft.com/office/drawing/2017/decorative" val="1"/>
              </a:ext>
            </a:extLst>
          </p:cNvPr>
          <p:cNvSpPr/>
          <p:nvPr userDrawn="1"/>
        </p:nvSpPr>
        <p:spPr>
          <a:xfrm>
            <a:off x="6745055" y="3986584"/>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Text Placeholder 10">
            <a:extLst>
              <a:ext uri="{FF2B5EF4-FFF2-40B4-BE49-F238E27FC236}">
                <a16:creationId xmlns:a16="http://schemas.microsoft.com/office/drawing/2014/main" id="{3BE3B8C3-ECB9-46D2-B11F-A55699097486}"/>
              </a:ext>
            </a:extLst>
          </p:cNvPr>
          <p:cNvSpPr>
            <a:spLocks noGrp="1"/>
          </p:cNvSpPr>
          <p:nvPr>
            <p:ph type="body" sz="quarter" idx="40" hasCustomPrompt="1"/>
          </p:nvPr>
        </p:nvSpPr>
        <p:spPr>
          <a:xfrm>
            <a:off x="6323972" y="5480127"/>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71" name="Text Placeholder 10">
            <a:extLst>
              <a:ext uri="{FF2B5EF4-FFF2-40B4-BE49-F238E27FC236}">
                <a16:creationId xmlns:a16="http://schemas.microsoft.com/office/drawing/2014/main" id="{FB1EE68D-97FA-4EA4-B792-5AC6C49F9021}"/>
              </a:ext>
            </a:extLst>
          </p:cNvPr>
          <p:cNvSpPr>
            <a:spLocks noGrp="1"/>
          </p:cNvSpPr>
          <p:nvPr>
            <p:ph type="body" sz="quarter" idx="41" hasCustomPrompt="1"/>
          </p:nvPr>
        </p:nvSpPr>
        <p:spPr>
          <a:xfrm>
            <a:off x="6323972" y="5763717"/>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72" name="Picture Placeholder 9">
            <a:extLst>
              <a:ext uri="{FF2B5EF4-FFF2-40B4-BE49-F238E27FC236}">
                <a16:creationId xmlns:a16="http://schemas.microsoft.com/office/drawing/2014/main" id="{7E98343B-32E9-4538-991A-B5EACD651D41}"/>
              </a:ext>
            </a:extLst>
          </p:cNvPr>
          <p:cNvSpPr>
            <a:spLocks noGrp="1"/>
          </p:cNvSpPr>
          <p:nvPr>
            <p:ph type="pic" sz="quarter" idx="42" hasCustomPrompt="1"/>
          </p:nvPr>
        </p:nvSpPr>
        <p:spPr>
          <a:xfrm>
            <a:off x="9507876" y="4125872"/>
            <a:ext cx="1243292" cy="1144666"/>
          </a:xfrm>
          <a:prstGeom prst="rect">
            <a:avLst/>
          </a:prstGeom>
        </p:spPr>
        <p:txBody>
          <a:bodyPr/>
          <a:lstStyle>
            <a:lvl1pPr marL="0" indent="0" algn="ctr">
              <a:buNone/>
              <a:defRPr/>
            </a:lvl1pPr>
          </a:lstStyle>
          <a:p>
            <a:r>
              <a:rPr lang="en-US" dirty="0"/>
              <a:t>Click to add photo</a:t>
            </a:r>
          </a:p>
        </p:txBody>
      </p:sp>
      <p:sp>
        <p:nvSpPr>
          <p:cNvPr id="73" name="Rectangle 72">
            <a:extLst>
              <a:ext uri="{FF2B5EF4-FFF2-40B4-BE49-F238E27FC236}">
                <a16:creationId xmlns:a16="http://schemas.microsoft.com/office/drawing/2014/main" id="{823CC91A-02A3-4B96-BCEE-76C1D25CCDC3}"/>
              </a:ext>
              <a:ext uri="{C183D7F6-B498-43B3-948B-1728B52AA6E4}">
                <adec:decorative xmlns:adec="http://schemas.microsoft.com/office/drawing/2017/decorative" val="1"/>
              </a:ext>
            </a:extLst>
          </p:cNvPr>
          <p:cNvSpPr/>
          <p:nvPr userDrawn="1"/>
        </p:nvSpPr>
        <p:spPr>
          <a:xfrm>
            <a:off x="9393003" y="3982978"/>
            <a:ext cx="1473039" cy="1430455"/>
          </a:xfrm>
          <a:prstGeom prst="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Text Placeholder 10">
            <a:extLst>
              <a:ext uri="{FF2B5EF4-FFF2-40B4-BE49-F238E27FC236}">
                <a16:creationId xmlns:a16="http://schemas.microsoft.com/office/drawing/2014/main" id="{DBE2EAAB-674D-41E1-92E6-A7459FEFDAEC}"/>
              </a:ext>
            </a:extLst>
          </p:cNvPr>
          <p:cNvSpPr>
            <a:spLocks noGrp="1"/>
          </p:cNvSpPr>
          <p:nvPr>
            <p:ph type="body" sz="quarter" idx="43" hasCustomPrompt="1"/>
          </p:nvPr>
        </p:nvSpPr>
        <p:spPr>
          <a:xfrm>
            <a:off x="8971920" y="5476521"/>
            <a:ext cx="2315205" cy="348421"/>
          </a:xfrm>
          <a:prstGeom prst="rect">
            <a:avLst/>
          </a:prstGeom>
        </p:spPr>
        <p:txBody>
          <a:bodyPr anchor="b"/>
          <a:lstStyle>
            <a:lvl1pPr marL="0" indent="0" algn="ctr">
              <a:buNone/>
              <a:defRPr sz="1600" cap="all" spc="100" baseline="0">
                <a:solidFill>
                  <a:schemeClr val="accent4">
                    <a:lumMod val="50000"/>
                  </a:schemeClr>
                </a:solidFill>
                <a:latin typeface="+mj-lt"/>
              </a:defRPr>
            </a:lvl1pPr>
          </a:lstStyle>
          <a:p>
            <a:pPr lvl="0"/>
            <a:r>
              <a:rPr lang="en-US" dirty="0"/>
              <a:t>Add name</a:t>
            </a:r>
          </a:p>
        </p:txBody>
      </p:sp>
      <p:sp>
        <p:nvSpPr>
          <p:cNvPr id="75" name="Text Placeholder 10">
            <a:extLst>
              <a:ext uri="{FF2B5EF4-FFF2-40B4-BE49-F238E27FC236}">
                <a16:creationId xmlns:a16="http://schemas.microsoft.com/office/drawing/2014/main" id="{C60D862C-3474-4A4A-8557-AD2C7917BFE2}"/>
              </a:ext>
            </a:extLst>
          </p:cNvPr>
          <p:cNvSpPr>
            <a:spLocks noGrp="1"/>
          </p:cNvSpPr>
          <p:nvPr>
            <p:ph type="body" sz="quarter" idx="44" hasCustomPrompt="1"/>
          </p:nvPr>
        </p:nvSpPr>
        <p:spPr>
          <a:xfrm>
            <a:off x="8971920" y="5760111"/>
            <a:ext cx="2315205" cy="287066"/>
          </a:xfrm>
          <a:prstGeom prst="rect">
            <a:avLst/>
          </a:prstGeom>
        </p:spPr>
        <p:txBody>
          <a:bodyPr anchor="t"/>
          <a:lstStyle>
            <a:lvl1pPr marL="0" indent="0" algn="ctr">
              <a:buNone/>
              <a:defRPr sz="1200" cap="none" spc="100" baseline="0">
                <a:solidFill>
                  <a:schemeClr val="tx1"/>
                </a:solidFill>
                <a:latin typeface="+mn-lt"/>
              </a:defRPr>
            </a:lvl1pPr>
          </a:lstStyle>
          <a:p>
            <a:pPr lvl="0"/>
            <a:r>
              <a:rPr lang="en-US" dirty="0"/>
              <a:t>Add title</a:t>
            </a:r>
          </a:p>
        </p:txBody>
      </p:sp>
      <p:sp>
        <p:nvSpPr>
          <p:cNvPr id="3" name="Date Placeholder 2">
            <a:extLst>
              <a:ext uri="{FF2B5EF4-FFF2-40B4-BE49-F238E27FC236}">
                <a16:creationId xmlns:a16="http://schemas.microsoft.com/office/drawing/2014/main" id="{63508728-25CF-4DB1-9A83-FAFA5ABEC903}"/>
              </a:ext>
            </a:extLst>
          </p:cNvPr>
          <p:cNvSpPr>
            <a:spLocks noGrp="1"/>
          </p:cNvSpPr>
          <p:nvPr>
            <p:ph type="dt" sz="half" idx="10"/>
          </p:nvPr>
        </p:nvSpPr>
        <p:spPr>
          <a:xfrm>
            <a:off x="838200" y="6356350"/>
            <a:ext cx="2743200" cy="365125"/>
          </a:xfrm>
          <a:prstGeom prst="rect">
            <a:avLst/>
          </a:prstGeom>
        </p:spPr>
        <p:txBody>
          <a:bodyPr/>
          <a:lstStyle/>
          <a:p>
            <a:r>
              <a:rPr lang="en-US" dirty="0"/>
              <a:t>2022</a:t>
            </a:r>
          </a:p>
        </p:txBody>
      </p:sp>
      <p:sp>
        <p:nvSpPr>
          <p:cNvPr id="4" name="Footer Placeholder 3">
            <a:extLst>
              <a:ext uri="{FF2B5EF4-FFF2-40B4-BE49-F238E27FC236}">
                <a16:creationId xmlns:a16="http://schemas.microsoft.com/office/drawing/2014/main" id="{99D454F9-A55F-44A0-9695-FC40C6684C20}"/>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0A38C64F-7F14-454A-B830-80CCE5B1D7B9}"/>
              </a:ext>
            </a:extLst>
          </p:cNvPr>
          <p:cNvSpPr>
            <a:spLocks noGrp="1"/>
          </p:cNvSpPr>
          <p:nvPr>
            <p:ph type="sldNum" sz="quarter" idx="12"/>
          </p:nvPr>
        </p:nvSpPr>
        <p:spPr>
          <a:xfrm>
            <a:off x="8610600" y="6356350"/>
            <a:ext cx="2743200" cy="365125"/>
          </a:xfrm>
          <a:prstGeom prst="rect">
            <a:avLst/>
          </a:prstGeom>
        </p:spPr>
        <p:txBody>
          <a:body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88526592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C64230-8BD4-4150-967D-421B6FE432E3}"/>
              </a:ext>
              <a:ext uri="{C183D7F6-B498-43B3-948B-1728B52AA6E4}">
                <adec:decorative xmlns:adec="http://schemas.microsoft.com/office/drawing/2017/decorative" val="1"/>
              </a:ext>
            </a:extLst>
          </p:cNvPr>
          <p:cNvSpPr/>
          <p:nvPr userDrawn="1"/>
        </p:nvSpPr>
        <p:spPr>
          <a:xfrm>
            <a:off x="0" y="0"/>
            <a:ext cx="12192000" cy="217054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BBA8AE08-0788-4D8A-8C9D-7E5AAA112A39}"/>
              </a:ext>
            </a:extLst>
          </p:cNvPr>
          <p:cNvSpPr>
            <a:spLocks noGrp="1"/>
          </p:cNvSpPr>
          <p:nvPr>
            <p:ph type="title" hasCustomPrompt="1"/>
          </p:nvPr>
        </p:nvSpPr>
        <p:spPr>
          <a:xfrm>
            <a:off x="4038600" y="615940"/>
            <a:ext cx="4137262" cy="938778"/>
          </a:xfrm>
          <a:prstGeom prst="rect">
            <a:avLst/>
          </a:prstGeom>
        </p:spPr>
        <p:txBody>
          <a:bodyPr anchor="ctr"/>
          <a:lstStyle>
            <a:lvl1pPr algn="ctr">
              <a:defRPr lang="en-US" sz="2400" cap="all" spc="100" baseline="0">
                <a:solidFill>
                  <a:schemeClr val="tx2">
                    <a:lumMod val="75000"/>
                  </a:schemeClr>
                </a:solidFill>
              </a:defRPr>
            </a:lvl1pPr>
          </a:lstStyle>
          <a:p>
            <a:r>
              <a:rPr lang="en-US" dirty="0"/>
              <a:t>Click to add title</a:t>
            </a:r>
          </a:p>
        </p:txBody>
      </p:sp>
      <p:sp>
        <p:nvSpPr>
          <p:cNvPr id="18" name="Text Placeholder 10">
            <a:extLst>
              <a:ext uri="{FF2B5EF4-FFF2-40B4-BE49-F238E27FC236}">
                <a16:creationId xmlns:a16="http://schemas.microsoft.com/office/drawing/2014/main" id="{8A119E1C-2243-42E2-8A58-CC171131D195}"/>
              </a:ext>
            </a:extLst>
          </p:cNvPr>
          <p:cNvSpPr>
            <a:spLocks noGrp="1"/>
          </p:cNvSpPr>
          <p:nvPr>
            <p:ph type="body" sz="quarter" idx="21" hasCustomPrompt="1"/>
          </p:nvPr>
        </p:nvSpPr>
        <p:spPr>
          <a:xfrm>
            <a:off x="1101170" y="3079567"/>
            <a:ext cx="1200150" cy="1151632"/>
          </a:xfrm>
          <a:prstGeom prst="rect">
            <a:avLst/>
          </a:prstGeom>
        </p:spPr>
        <p:txBody>
          <a:bodyPr anchor="ctr"/>
          <a:lstStyle>
            <a:lvl1pPr marL="0" indent="0" algn="ctr">
              <a:lnSpc>
                <a:spcPct val="70000"/>
              </a:lnSpc>
              <a:spcBef>
                <a:spcPts val="0"/>
              </a:spcBef>
              <a:spcAft>
                <a:spcPts val="0"/>
              </a:spcAft>
              <a:buNone/>
              <a:defRPr sz="3200" cap="all" spc="400" baseline="0">
                <a:solidFill>
                  <a:schemeClr val="tx2"/>
                </a:solidFill>
                <a:latin typeface="+mj-lt"/>
              </a:defRPr>
            </a:lvl1pPr>
          </a:lstStyle>
          <a:p>
            <a:pPr lvl="0"/>
            <a:r>
              <a:rPr lang="en-US" dirty="0"/>
              <a:t>add</a:t>
            </a:r>
          </a:p>
        </p:txBody>
      </p:sp>
      <p:sp>
        <p:nvSpPr>
          <p:cNvPr id="59" name="Text Placeholder 10">
            <a:extLst>
              <a:ext uri="{FF2B5EF4-FFF2-40B4-BE49-F238E27FC236}">
                <a16:creationId xmlns:a16="http://schemas.microsoft.com/office/drawing/2014/main" id="{337797F5-74CE-492B-806B-221CAF3535C7}"/>
              </a:ext>
            </a:extLst>
          </p:cNvPr>
          <p:cNvSpPr>
            <a:spLocks noGrp="1"/>
          </p:cNvSpPr>
          <p:nvPr>
            <p:ph type="body" sz="quarter" idx="27" hasCustomPrompt="1"/>
          </p:nvPr>
        </p:nvSpPr>
        <p:spPr>
          <a:xfrm>
            <a:off x="4010890" y="3079567"/>
            <a:ext cx="1223858" cy="1151632"/>
          </a:xfrm>
          <a:prstGeom prst="rect">
            <a:avLst/>
          </a:prstGeom>
        </p:spPr>
        <p:txBody>
          <a:bodyPr anchor="ctr"/>
          <a:lstStyle>
            <a:lvl1pPr marL="0" indent="0" algn="ctr">
              <a:lnSpc>
                <a:spcPct val="70000"/>
              </a:lnSpc>
              <a:spcBef>
                <a:spcPts val="0"/>
              </a:spcBef>
              <a:spcAft>
                <a:spcPts val="0"/>
              </a:spcAft>
              <a:buNone/>
              <a:defRPr sz="3200" cap="all" spc="400" baseline="0">
                <a:solidFill>
                  <a:schemeClr val="tx2"/>
                </a:solidFill>
                <a:latin typeface="+mj-lt"/>
              </a:defRPr>
            </a:lvl1pPr>
          </a:lstStyle>
          <a:p>
            <a:pPr lvl="0"/>
            <a:r>
              <a:rPr lang="en-US" dirty="0"/>
              <a:t>add</a:t>
            </a:r>
          </a:p>
        </p:txBody>
      </p:sp>
      <p:sp>
        <p:nvSpPr>
          <p:cNvPr id="60" name="Text Placeholder 10">
            <a:extLst>
              <a:ext uri="{FF2B5EF4-FFF2-40B4-BE49-F238E27FC236}">
                <a16:creationId xmlns:a16="http://schemas.microsoft.com/office/drawing/2014/main" id="{2431D1A0-10D1-4D2E-AC6F-F8C9E6A22601}"/>
              </a:ext>
            </a:extLst>
          </p:cNvPr>
          <p:cNvSpPr>
            <a:spLocks noGrp="1"/>
          </p:cNvSpPr>
          <p:nvPr>
            <p:ph type="body" sz="quarter" idx="28" hasCustomPrompt="1"/>
          </p:nvPr>
        </p:nvSpPr>
        <p:spPr>
          <a:xfrm>
            <a:off x="6988252" y="3079567"/>
            <a:ext cx="1187610" cy="1151632"/>
          </a:xfrm>
          <a:prstGeom prst="rect">
            <a:avLst/>
          </a:prstGeom>
        </p:spPr>
        <p:txBody>
          <a:bodyPr anchor="ctr"/>
          <a:lstStyle>
            <a:lvl1pPr marL="0" indent="0" algn="ctr">
              <a:lnSpc>
                <a:spcPct val="70000"/>
              </a:lnSpc>
              <a:spcBef>
                <a:spcPts val="0"/>
              </a:spcBef>
              <a:spcAft>
                <a:spcPts val="0"/>
              </a:spcAft>
              <a:buNone/>
              <a:defRPr sz="3200" cap="all" spc="400" baseline="0">
                <a:solidFill>
                  <a:schemeClr val="tx2"/>
                </a:solidFill>
                <a:latin typeface="+mj-lt"/>
              </a:defRPr>
            </a:lvl1pPr>
          </a:lstStyle>
          <a:p>
            <a:pPr lvl="0"/>
            <a:r>
              <a:rPr lang="en-US" dirty="0"/>
              <a:t>add</a:t>
            </a:r>
          </a:p>
        </p:txBody>
      </p:sp>
      <p:sp>
        <p:nvSpPr>
          <p:cNvPr id="61" name="Text Placeholder 10">
            <a:extLst>
              <a:ext uri="{FF2B5EF4-FFF2-40B4-BE49-F238E27FC236}">
                <a16:creationId xmlns:a16="http://schemas.microsoft.com/office/drawing/2014/main" id="{4028BD6A-568F-4A16-AE86-5D88861C3BB5}"/>
              </a:ext>
            </a:extLst>
          </p:cNvPr>
          <p:cNvSpPr>
            <a:spLocks noGrp="1"/>
          </p:cNvSpPr>
          <p:nvPr>
            <p:ph type="body" sz="quarter" idx="29" hasCustomPrompt="1"/>
          </p:nvPr>
        </p:nvSpPr>
        <p:spPr>
          <a:xfrm>
            <a:off x="9879382" y="3079567"/>
            <a:ext cx="1211785" cy="1151632"/>
          </a:xfrm>
          <a:prstGeom prst="rect">
            <a:avLst/>
          </a:prstGeom>
        </p:spPr>
        <p:txBody>
          <a:bodyPr anchor="ctr"/>
          <a:lstStyle>
            <a:lvl1pPr marL="0" indent="0" algn="ctr">
              <a:lnSpc>
                <a:spcPct val="70000"/>
              </a:lnSpc>
              <a:spcBef>
                <a:spcPts val="0"/>
              </a:spcBef>
              <a:spcAft>
                <a:spcPts val="0"/>
              </a:spcAft>
              <a:buNone/>
              <a:defRPr sz="3200" cap="all" spc="400" baseline="0">
                <a:solidFill>
                  <a:schemeClr val="tx2"/>
                </a:solidFill>
                <a:latin typeface="+mj-lt"/>
              </a:defRPr>
            </a:lvl1pPr>
          </a:lstStyle>
          <a:p>
            <a:pPr lvl="0"/>
            <a:r>
              <a:rPr lang="en-US" dirty="0"/>
              <a:t>add</a:t>
            </a:r>
          </a:p>
        </p:txBody>
      </p:sp>
      <p:sp>
        <p:nvSpPr>
          <p:cNvPr id="52" name="Text Placeholder 10">
            <a:extLst>
              <a:ext uri="{FF2B5EF4-FFF2-40B4-BE49-F238E27FC236}">
                <a16:creationId xmlns:a16="http://schemas.microsoft.com/office/drawing/2014/main" id="{2E935678-32B2-4589-933F-F74B3E68FFA6}"/>
              </a:ext>
            </a:extLst>
          </p:cNvPr>
          <p:cNvSpPr>
            <a:spLocks noGrp="1"/>
          </p:cNvSpPr>
          <p:nvPr>
            <p:ph type="body" sz="quarter" idx="16" hasCustomPrompt="1"/>
          </p:nvPr>
        </p:nvSpPr>
        <p:spPr>
          <a:xfrm>
            <a:off x="510458" y="4524194"/>
            <a:ext cx="2381574" cy="632643"/>
          </a:xfrm>
          <a:prstGeom prst="rect">
            <a:avLst/>
          </a:prstGeom>
        </p:spPr>
        <p:txBody>
          <a:bodyPr anchor="b"/>
          <a:lstStyle>
            <a:lvl1pPr marL="0" indent="0" algn="ctr">
              <a:buNone/>
              <a:defRPr sz="1800" cap="all" spc="100" baseline="0">
                <a:solidFill>
                  <a:schemeClr val="tx2"/>
                </a:solidFill>
                <a:latin typeface="+mj-lt"/>
              </a:defRPr>
            </a:lvl1pPr>
          </a:lstStyle>
          <a:p>
            <a:pPr lvl="0"/>
            <a:r>
              <a:rPr lang="en-US" dirty="0"/>
              <a:t>Click to add subtitle</a:t>
            </a:r>
          </a:p>
        </p:txBody>
      </p:sp>
      <p:sp>
        <p:nvSpPr>
          <p:cNvPr id="51" name="Text Placeholder 10">
            <a:extLst>
              <a:ext uri="{FF2B5EF4-FFF2-40B4-BE49-F238E27FC236}">
                <a16:creationId xmlns:a16="http://schemas.microsoft.com/office/drawing/2014/main" id="{B3C5A73C-51DD-4781-943C-235704BBF6B5}"/>
              </a:ext>
            </a:extLst>
          </p:cNvPr>
          <p:cNvSpPr>
            <a:spLocks noGrp="1"/>
          </p:cNvSpPr>
          <p:nvPr>
            <p:ph type="body" sz="quarter" idx="26" hasCustomPrompt="1"/>
          </p:nvPr>
        </p:nvSpPr>
        <p:spPr>
          <a:xfrm>
            <a:off x="510458" y="5156838"/>
            <a:ext cx="2381574" cy="905378"/>
          </a:xfrm>
          <a:prstGeom prst="rect">
            <a:avLst/>
          </a:prstGeom>
        </p:spPr>
        <p:txBody>
          <a:bodyPr anchor="t"/>
          <a:lstStyle>
            <a:lvl1pPr marL="0" indent="0" algn="ctr">
              <a:lnSpc>
                <a:spcPct val="100000"/>
              </a:lnSpc>
              <a:spcBef>
                <a:spcPts val="0"/>
              </a:spcBef>
              <a:buNone/>
              <a:defRPr sz="1400" cap="none" spc="100" baseline="0">
                <a:solidFill>
                  <a:schemeClr val="tx1"/>
                </a:solidFill>
                <a:latin typeface="+mn-lt"/>
              </a:defRPr>
            </a:lvl1pPr>
          </a:lstStyle>
          <a:p>
            <a:pPr lvl="0"/>
            <a:r>
              <a:rPr lang="en-US" dirty="0"/>
              <a:t>Click to add text</a:t>
            </a:r>
          </a:p>
        </p:txBody>
      </p:sp>
      <p:sp>
        <p:nvSpPr>
          <p:cNvPr id="78" name="Text Placeholder 10">
            <a:extLst>
              <a:ext uri="{FF2B5EF4-FFF2-40B4-BE49-F238E27FC236}">
                <a16:creationId xmlns:a16="http://schemas.microsoft.com/office/drawing/2014/main" id="{AD95FB24-5DA0-4000-B023-A00C32D53F08}"/>
              </a:ext>
            </a:extLst>
          </p:cNvPr>
          <p:cNvSpPr>
            <a:spLocks noGrp="1"/>
          </p:cNvSpPr>
          <p:nvPr>
            <p:ph type="body" sz="quarter" idx="31" hasCustomPrompt="1"/>
          </p:nvPr>
        </p:nvSpPr>
        <p:spPr>
          <a:xfrm>
            <a:off x="3432032" y="4524194"/>
            <a:ext cx="2381574" cy="632643"/>
          </a:xfrm>
          <a:prstGeom prst="rect">
            <a:avLst/>
          </a:prstGeom>
        </p:spPr>
        <p:txBody>
          <a:bodyPr anchor="b"/>
          <a:lstStyle>
            <a:lvl1pPr marL="0" indent="0" algn="ctr">
              <a:buNone/>
              <a:defRPr sz="1800" cap="all" spc="100" baseline="0">
                <a:solidFill>
                  <a:schemeClr val="tx2"/>
                </a:solidFill>
                <a:latin typeface="+mj-lt"/>
              </a:defRPr>
            </a:lvl1pPr>
          </a:lstStyle>
          <a:p>
            <a:pPr lvl="0"/>
            <a:r>
              <a:rPr lang="en-US" dirty="0"/>
              <a:t>Click to add subtitle</a:t>
            </a:r>
          </a:p>
        </p:txBody>
      </p:sp>
      <p:sp>
        <p:nvSpPr>
          <p:cNvPr id="77" name="Text Placeholder 10">
            <a:extLst>
              <a:ext uri="{FF2B5EF4-FFF2-40B4-BE49-F238E27FC236}">
                <a16:creationId xmlns:a16="http://schemas.microsoft.com/office/drawing/2014/main" id="{7455F56A-A263-4D13-A484-2D15CD61D0FC}"/>
              </a:ext>
            </a:extLst>
          </p:cNvPr>
          <p:cNvSpPr>
            <a:spLocks noGrp="1"/>
          </p:cNvSpPr>
          <p:nvPr>
            <p:ph type="body" sz="quarter" idx="30" hasCustomPrompt="1"/>
          </p:nvPr>
        </p:nvSpPr>
        <p:spPr>
          <a:xfrm>
            <a:off x="3432032" y="5156837"/>
            <a:ext cx="2381574" cy="905378"/>
          </a:xfrm>
          <a:prstGeom prst="rect">
            <a:avLst/>
          </a:prstGeom>
        </p:spPr>
        <p:txBody>
          <a:bodyPr anchor="t"/>
          <a:lstStyle>
            <a:lvl1pPr marL="0" indent="0" algn="ctr">
              <a:lnSpc>
                <a:spcPct val="100000"/>
              </a:lnSpc>
              <a:spcBef>
                <a:spcPts val="0"/>
              </a:spcBef>
              <a:buNone/>
              <a:defRPr sz="1400" cap="none" spc="100" baseline="0">
                <a:solidFill>
                  <a:schemeClr val="tx1"/>
                </a:solidFill>
                <a:latin typeface="+mn-lt"/>
              </a:defRPr>
            </a:lvl1pPr>
          </a:lstStyle>
          <a:p>
            <a:pPr lvl="0"/>
            <a:r>
              <a:rPr lang="en-US" dirty="0"/>
              <a:t>Click to add text</a:t>
            </a:r>
          </a:p>
        </p:txBody>
      </p:sp>
      <p:sp>
        <p:nvSpPr>
          <p:cNvPr id="80" name="Text Placeholder 10">
            <a:extLst>
              <a:ext uri="{FF2B5EF4-FFF2-40B4-BE49-F238E27FC236}">
                <a16:creationId xmlns:a16="http://schemas.microsoft.com/office/drawing/2014/main" id="{6C6ABB33-3D98-4D76-B96F-65F574936223}"/>
              </a:ext>
            </a:extLst>
          </p:cNvPr>
          <p:cNvSpPr>
            <a:spLocks noGrp="1"/>
          </p:cNvSpPr>
          <p:nvPr>
            <p:ph type="body" sz="quarter" idx="33" hasCustomPrompt="1"/>
          </p:nvPr>
        </p:nvSpPr>
        <p:spPr>
          <a:xfrm>
            <a:off x="6391270" y="4524194"/>
            <a:ext cx="2381574" cy="632643"/>
          </a:xfrm>
          <a:prstGeom prst="rect">
            <a:avLst/>
          </a:prstGeom>
        </p:spPr>
        <p:txBody>
          <a:bodyPr anchor="b"/>
          <a:lstStyle>
            <a:lvl1pPr marL="0" indent="0" algn="ctr">
              <a:buNone/>
              <a:defRPr sz="1800" cap="all" spc="100" baseline="0">
                <a:solidFill>
                  <a:schemeClr val="tx2"/>
                </a:solidFill>
                <a:latin typeface="+mj-lt"/>
              </a:defRPr>
            </a:lvl1pPr>
          </a:lstStyle>
          <a:p>
            <a:pPr lvl="0"/>
            <a:r>
              <a:rPr lang="en-US" dirty="0"/>
              <a:t>Click to add subtitle</a:t>
            </a:r>
          </a:p>
        </p:txBody>
      </p:sp>
      <p:sp>
        <p:nvSpPr>
          <p:cNvPr id="79" name="Text Placeholder 10">
            <a:extLst>
              <a:ext uri="{FF2B5EF4-FFF2-40B4-BE49-F238E27FC236}">
                <a16:creationId xmlns:a16="http://schemas.microsoft.com/office/drawing/2014/main" id="{8EA8275A-A17A-42ED-9DDC-5F06000BFBEF}"/>
              </a:ext>
            </a:extLst>
          </p:cNvPr>
          <p:cNvSpPr>
            <a:spLocks noGrp="1"/>
          </p:cNvSpPr>
          <p:nvPr>
            <p:ph type="body" sz="quarter" idx="32" hasCustomPrompt="1"/>
          </p:nvPr>
        </p:nvSpPr>
        <p:spPr>
          <a:xfrm>
            <a:off x="6391270" y="5157592"/>
            <a:ext cx="2381574" cy="905378"/>
          </a:xfrm>
          <a:prstGeom prst="rect">
            <a:avLst/>
          </a:prstGeom>
        </p:spPr>
        <p:txBody>
          <a:bodyPr anchor="t"/>
          <a:lstStyle>
            <a:lvl1pPr marL="0" indent="0" algn="ctr">
              <a:lnSpc>
                <a:spcPct val="100000"/>
              </a:lnSpc>
              <a:spcBef>
                <a:spcPts val="0"/>
              </a:spcBef>
              <a:buNone/>
              <a:defRPr sz="1400" cap="none" spc="100" baseline="0">
                <a:solidFill>
                  <a:schemeClr val="tx1"/>
                </a:solidFill>
                <a:latin typeface="+mn-lt"/>
              </a:defRPr>
            </a:lvl1pPr>
          </a:lstStyle>
          <a:p>
            <a:pPr lvl="0"/>
            <a:r>
              <a:rPr lang="en-US" dirty="0"/>
              <a:t>Click to add text</a:t>
            </a:r>
          </a:p>
        </p:txBody>
      </p:sp>
      <p:sp>
        <p:nvSpPr>
          <p:cNvPr id="82" name="Text Placeholder 10">
            <a:extLst>
              <a:ext uri="{FF2B5EF4-FFF2-40B4-BE49-F238E27FC236}">
                <a16:creationId xmlns:a16="http://schemas.microsoft.com/office/drawing/2014/main" id="{4AEA6122-22B2-49EC-8451-E43D40F3236D}"/>
              </a:ext>
            </a:extLst>
          </p:cNvPr>
          <p:cNvSpPr>
            <a:spLocks noGrp="1"/>
          </p:cNvSpPr>
          <p:nvPr>
            <p:ph type="body" sz="quarter" idx="35" hasCustomPrompt="1"/>
          </p:nvPr>
        </p:nvSpPr>
        <p:spPr>
          <a:xfrm>
            <a:off x="9294487" y="4524194"/>
            <a:ext cx="2381574" cy="632643"/>
          </a:xfrm>
          <a:prstGeom prst="rect">
            <a:avLst/>
          </a:prstGeom>
        </p:spPr>
        <p:txBody>
          <a:bodyPr anchor="b"/>
          <a:lstStyle>
            <a:lvl1pPr marL="0" indent="0" algn="ctr">
              <a:buNone/>
              <a:defRPr sz="1800" cap="all" spc="100" baseline="0">
                <a:solidFill>
                  <a:schemeClr val="tx2"/>
                </a:solidFill>
                <a:latin typeface="+mj-lt"/>
              </a:defRPr>
            </a:lvl1pPr>
          </a:lstStyle>
          <a:p>
            <a:pPr lvl="0"/>
            <a:r>
              <a:rPr lang="en-US" dirty="0"/>
              <a:t>Click to add subtitle</a:t>
            </a:r>
          </a:p>
        </p:txBody>
      </p:sp>
      <p:sp>
        <p:nvSpPr>
          <p:cNvPr id="81" name="Text Placeholder 10">
            <a:extLst>
              <a:ext uri="{FF2B5EF4-FFF2-40B4-BE49-F238E27FC236}">
                <a16:creationId xmlns:a16="http://schemas.microsoft.com/office/drawing/2014/main" id="{103D7EA4-00E4-43FA-8129-1CBE0C1291A0}"/>
              </a:ext>
            </a:extLst>
          </p:cNvPr>
          <p:cNvSpPr>
            <a:spLocks noGrp="1"/>
          </p:cNvSpPr>
          <p:nvPr>
            <p:ph type="body" sz="quarter" idx="34" hasCustomPrompt="1"/>
          </p:nvPr>
        </p:nvSpPr>
        <p:spPr>
          <a:xfrm>
            <a:off x="9294487" y="5166170"/>
            <a:ext cx="2381574" cy="905378"/>
          </a:xfrm>
          <a:prstGeom prst="rect">
            <a:avLst/>
          </a:prstGeom>
        </p:spPr>
        <p:txBody>
          <a:bodyPr anchor="t"/>
          <a:lstStyle>
            <a:lvl1pPr marL="0" indent="0" algn="ctr">
              <a:lnSpc>
                <a:spcPct val="100000"/>
              </a:lnSpc>
              <a:spcBef>
                <a:spcPts val="0"/>
              </a:spcBef>
              <a:buNone/>
              <a:defRPr sz="1400" cap="none" spc="100" baseline="0">
                <a:solidFill>
                  <a:schemeClr val="tx1"/>
                </a:solidFill>
                <a:latin typeface="+mn-lt"/>
              </a:defRPr>
            </a:lvl1pPr>
          </a:lstStyle>
          <a:p>
            <a:pPr lvl="0"/>
            <a:r>
              <a:rPr lang="en-US" dirty="0"/>
              <a:t>Click to add text</a:t>
            </a:r>
          </a:p>
        </p:txBody>
      </p:sp>
      <p:sp>
        <p:nvSpPr>
          <p:cNvPr id="68" name="Date Placeholder 2">
            <a:extLst>
              <a:ext uri="{FF2B5EF4-FFF2-40B4-BE49-F238E27FC236}">
                <a16:creationId xmlns:a16="http://schemas.microsoft.com/office/drawing/2014/main" id="{811592B2-2D21-495C-8C11-680EC81556F4}"/>
              </a:ext>
            </a:extLst>
          </p:cNvPr>
          <p:cNvSpPr>
            <a:spLocks noGrp="1"/>
          </p:cNvSpPr>
          <p:nvPr>
            <p:ph type="dt" sz="half" idx="10"/>
          </p:nvPr>
        </p:nvSpPr>
        <p:spPr>
          <a:xfrm>
            <a:off x="838200" y="6356350"/>
            <a:ext cx="2743200" cy="365125"/>
          </a:xfrm>
          <a:prstGeom prst="rect">
            <a:avLst/>
          </a:prstGeom>
        </p:spPr>
        <p:txBody>
          <a:bodyPr/>
          <a:lstStyle/>
          <a:p>
            <a:r>
              <a:rPr lang="en-US" dirty="0"/>
              <a:t>2022</a:t>
            </a:r>
          </a:p>
        </p:txBody>
      </p:sp>
      <p:sp>
        <p:nvSpPr>
          <p:cNvPr id="4" name="Footer Placeholder 3">
            <a:extLst>
              <a:ext uri="{FF2B5EF4-FFF2-40B4-BE49-F238E27FC236}">
                <a16:creationId xmlns:a16="http://schemas.microsoft.com/office/drawing/2014/main" id="{BEFB73D1-17D7-400F-B750-F5EA2675DD25}"/>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DE30E81D-C76E-4DB7-9722-4BE8D7CF33E8}"/>
              </a:ext>
            </a:extLst>
          </p:cNvPr>
          <p:cNvSpPr>
            <a:spLocks noGrp="1"/>
          </p:cNvSpPr>
          <p:nvPr>
            <p:ph type="sldNum" sz="quarter" idx="12"/>
          </p:nvPr>
        </p:nvSpPr>
        <p:spPr>
          <a:xfrm>
            <a:off x="8610600" y="6356350"/>
            <a:ext cx="2743200" cy="365125"/>
          </a:xfrm>
          <a:prstGeom prst="rect">
            <a:avLst/>
          </a:prstGeom>
        </p:spPr>
        <p:txBody>
          <a:body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400962716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07C99-0702-4DEF-A72F-2451B3DC6D0C}"/>
              </a:ext>
            </a:extLst>
          </p:cNvPr>
          <p:cNvSpPr>
            <a:spLocks noGrp="1"/>
          </p:cNvSpPr>
          <p:nvPr>
            <p:ph type="title" hasCustomPrompt="1"/>
          </p:nvPr>
        </p:nvSpPr>
        <p:spPr>
          <a:xfrm>
            <a:off x="1186544" y="-1"/>
            <a:ext cx="3944790" cy="1845127"/>
          </a:xfrm>
          <a:prstGeom prst="rect">
            <a:avLst/>
          </a:prstGeom>
        </p:spPr>
        <p:txBody>
          <a:bodyPr anchor="ctr"/>
          <a:lstStyle>
            <a:lvl1pPr algn="r">
              <a:defRPr sz="2400" cap="all" spc="100" baseline="0">
                <a:solidFill>
                  <a:schemeClr val="accent2"/>
                </a:solidFill>
              </a:defRPr>
            </a:lvl1pPr>
          </a:lstStyle>
          <a:p>
            <a:r>
              <a:rPr lang="en-US" dirty="0"/>
              <a:t>Click to add title</a:t>
            </a:r>
          </a:p>
        </p:txBody>
      </p:sp>
      <p:sp>
        <p:nvSpPr>
          <p:cNvPr id="6" name="Picture Placeholder 7">
            <a:extLst>
              <a:ext uri="{FF2B5EF4-FFF2-40B4-BE49-F238E27FC236}">
                <a16:creationId xmlns:a16="http://schemas.microsoft.com/office/drawing/2014/main" id="{74497024-D7D5-447C-8133-660B1F47A190}"/>
              </a:ext>
            </a:extLst>
          </p:cNvPr>
          <p:cNvSpPr>
            <a:spLocks noGrp="1"/>
          </p:cNvSpPr>
          <p:nvPr>
            <p:ph type="pic" sz="quarter" idx="13" hasCustomPrompt="1"/>
          </p:nvPr>
        </p:nvSpPr>
        <p:spPr>
          <a:xfrm>
            <a:off x="0" y="1845128"/>
            <a:ext cx="12192000" cy="5012871"/>
          </a:xfrm>
          <a:prstGeom prst="rect">
            <a:avLst/>
          </a:prstGeom>
        </p:spPr>
        <p:txBody>
          <a:bodyPr/>
          <a:lstStyle>
            <a:lvl1pPr marL="0" indent="0" algn="l">
              <a:buNone/>
              <a:defRPr/>
            </a:lvl1pPr>
          </a:lstStyle>
          <a:p>
            <a:r>
              <a:rPr lang="en-US" dirty="0"/>
              <a:t>Click to add photo</a:t>
            </a:r>
          </a:p>
        </p:txBody>
      </p:sp>
      <p:sp>
        <p:nvSpPr>
          <p:cNvPr id="3" name="Date Placeholder 2">
            <a:extLst>
              <a:ext uri="{FF2B5EF4-FFF2-40B4-BE49-F238E27FC236}">
                <a16:creationId xmlns:a16="http://schemas.microsoft.com/office/drawing/2014/main" id="{AAE88F42-9013-4CBC-BF65-3FE1470550BE}"/>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effectLst>
                  <a:outerShdw blurRad="38100" dist="38100" dir="2700000" algn="tl">
                    <a:srgbClr val="000000">
                      <a:alpha val="43137"/>
                    </a:srgbClr>
                  </a:outerShdw>
                </a:effectLst>
              </a:defRPr>
            </a:lvl1pPr>
          </a:lstStyle>
          <a:p>
            <a:r>
              <a:rPr lang="en-US" dirty="0"/>
              <a:t>2022</a:t>
            </a:r>
          </a:p>
        </p:txBody>
      </p:sp>
      <p:sp>
        <p:nvSpPr>
          <p:cNvPr id="8" name="Text Placeholder 10">
            <a:extLst>
              <a:ext uri="{FF2B5EF4-FFF2-40B4-BE49-F238E27FC236}">
                <a16:creationId xmlns:a16="http://schemas.microsoft.com/office/drawing/2014/main" id="{91F54EB4-06CA-459B-8F8C-86061BA6F1B2}"/>
              </a:ext>
            </a:extLst>
          </p:cNvPr>
          <p:cNvSpPr>
            <a:spLocks noGrp="1"/>
          </p:cNvSpPr>
          <p:nvPr>
            <p:ph type="body" sz="quarter" idx="16" hasCustomPrompt="1"/>
          </p:nvPr>
        </p:nvSpPr>
        <p:spPr>
          <a:xfrm>
            <a:off x="5627913" y="0"/>
            <a:ext cx="6564087" cy="3614737"/>
          </a:xfrm>
          <a:prstGeom prst="rect">
            <a:avLst/>
          </a:prstGeom>
          <a:solidFill>
            <a:schemeClr val="accent2">
              <a:alpha val="92000"/>
            </a:schemeClr>
          </a:solidFill>
        </p:spPr>
        <p:txBody>
          <a:bodyPr lIns="640080" tIns="731520" rIns="548640" anchor="t"/>
          <a:lstStyle>
            <a:lvl1pPr marL="0" indent="0" algn="l">
              <a:lnSpc>
                <a:spcPct val="125000"/>
              </a:lnSpc>
              <a:spcBef>
                <a:spcPts val="0"/>
              </a:spcBef>
              <a:buNone/>
              <a:defRPr sz="1600" cap="none" spc="100" baseline="0">
                <a:solidFill>
                  <a:schemeClr val="bg1"/>
                </a:solidFill>
                <a:latin typeface="+mn-lt"/>
              </a:defRPr>
            </a:lvl1pPr>
          </a:lstStyle>
          <a:p>
            <a:pPr lvl="0"/>
            <a:r>
              <a:rPr lang="en-US" dirty="0"/>
              <a:t>Click to add subtitle</a:t>
            </a:r>
          </a:p>
        </p:txBody>
      </p:sp>
      <p:sp>
        <p:nvSpPr>
          <p:cNvPr id="4" name="Footer Placeholder 3">
            <a:extLst>
              <a:ext uri="{FF2B5EF4-FFF2-40B4-BE49-F238E27FC236}">
                <a16:creationId xmlns:a16="http://schemas.microsoft.com/office/drawing/2014/main" id="{9322B1A3-ADD1-4AAF-A733-AF9AEAB499A8}"/>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effectLst>
                  <a:outerShdw blurRad="38100" dist="38100" dir="2700000" algn="tl">
                    <a:srgbClr val="000000">
                      <a:alpha val="43137"/>
                    </a:srgbClr>
                  </a:outerShdw>
                </a:effectLst>
              </a:defRPr>
            </a:lvl1pPr>
          </a:lstStyle>
          <a:p>
            <a:r>
              <a:rPr lang="en-US" dirty="0"/>
              <a:t>Pitch deck</a:t>
            </a:r>
          </a:p>
        </p:txBody>
      </p:sp>
      <p:sp>
        <p:nvSpPr>
          <p:cNvPr id="5" name="Slide Number Placeholder 4">
            <a:extLst>
              <a:ext uri="{FF2B5EF4-FFF2-40B4-BE49-F238E27FC236}">
                <a16:creationId xmlns:a16="http://schemas.microsoft.com/office/drawing/2014/main" id="{68AE2F48-AB83-42F0-93C2-9F943F0B00C0}"/>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6715655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ED8B338-CD86-47FF-A4B9-9EE6A11AFBFD}"/>
              </a:ext>
            </a:extLst>
          </p:cNvPr>
          <p:cNvSpPr>
            <a:spLocks noGrp="1"/>
          </p:cNvSpPr>
          <p:nvPr>
            <p:ph type="pic" sz="quarter" idx="15" hasCustomPrompt="1"/>
          </p:nvPr>
        </p:nvSpPr>
        <p:spPr>
          <a:xfrm>
            <a:off x="5511344" y="0"/>
            <a:ext cx="6680656" cy="6858000"/>
          </a:xfrm>
          <a:prstGeom prst="rect">
            <a:avLst/>
          </a:prstGeom>
        </p:spPr>
        <p:txBody>
          <a:bodyPr/>
          <a:lstStyle>
            <a:lvl1pPr marL="0" indent="0" algn="ctr">
              <a:buNone/>
              <a:defRPr/>
            </a:lvl1pPr>
          </a:lstStyle>
          <a:p>
            <a:r>
              <a:rPr lang="en-US" dirty="0"/>
              <a:t>Click to add photo</a:t>
            </a:r>
          </a:p>
        </p:txBody>
      </p:sp>
      <p:sp>
        <p:nvSpPr>
          <p:cNvPr id="11" name="Rectangle 10">
            <a:extLst>
              <a:ext uri="{FF2B5EF4-FFF2-40B4-BE49-F238E27FC236}">
                <a16:creationId xmlns:a16="http://schemas.microsoft.com/office/drawing/2014/main" id="{FAF4E84F-A3BE-442F-B9F1-68AB2244AF96}"/>
              </a:ext>
              <a:ext uri="{C183D7F6-B498-43B3-948B-1728B52AA6E4}">
                <adec:decorative xmlns:adec="http://schemas.microsoft.com/office/drawing/2017/decorative" val="1"/>
              </a:ext>
            </a:extLst>
          </p:cNvPr>
          <p:cNvSpPr/>
          <p:nvPr userDrawn="1"/>
        </p:nvSpPr>
        <p:spPr>
          <a:xfrm>
            <a:off x="-20320" y="-7084"/>
            <a:ext cx="5511344" cy="6858000"/>
          </a:xfrm>
          <a:prstGeom prst="rect">
            <a:avLst/>
          </a:prstGeom>
          <a:solidFill>
            <a:schemeClr val="accent5">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9AED10-F37C-48B3-A407-EDC6878C712E}"/>
              </a:ext>
            </a:extLst>
          </p:cNvPr>
          <p:cNvSpPr>
            <a:spLocks noGrp="1"/>
          </p:cNvSpPr>
          <p:nvPr>
            <p:ph type="title" hasCustomPrompt="1"/>
          </p:nvPr>
        </p:nvSpPr>
        <p:spPr>
          <a:xfrm>
            <a:off x="1486566" y="3035081"/>
            <a:ext cx="2341256" cy="640698"/>
          </a:xfrm>
          <a:prstGeom prst="rect">
            <a:avLst/>
          </a:prstGeom>
          <a:ln w="28575">
            <a:solidFill>
              <a:schemeClr val="accent4">
                <a:lumMod val="50000"/>
              </a:schemeClr>
            </a:solidFill>
          </a:ln>
        </p:spPr>
        <p:txBody>
          <a:bodyPr anchor="ctr"/>
          <a:lstStyle>
            <a:lvl1pPr algn="ctr">
              <a:defRPr sz="2400" cap="all" spc="100" baseline="0">
                <a:solidFill>
                  <a:schemeClr val="accent4">
                    <a:lumMod val="50000"/>
                  </a:schemeClr>
                </a:solidFill>
              </a:defRPr>
            </a:lvl1pPr>
          </a:lstStyle>
          <a:p>
            <a:r>
              <a:rPr lang="en-US" dirty="0"/>
              <a:t>Add title</a:t>
            </a:r>
          </a:p>
        </p:txBody>
      </p:sp>
      <p:sp>
        <p:nvSpPr>
          <p:cNvPr id="7" name="Text Placeholder 10">
            <a:extLst>
              <a:ext uri="{FF2B5EF4-FFF2-40B4-BE49-F238E27FC236}">
                <a16:creationId xmlns:a16="http://schemas.microsoft.com/office/drawing/2014/main" id="{F20D097E-45D7-422E-A8D1-635C7DE9A997}"/>
              </a:ext>
            </a:extLst>
          </p:cNvPr>
          <p:cNvSpPr>
            <a:spLocks noGrp="1"/>
          </p:cNvSpPr>
          <p:nvPr>
            <p:ph type="body" sz="quarter" idx="14" hasCustomPrompt="1"/>
          </p:nvPr>
        </p:nvSpPr>
        <p:spPr>
          <a:xfrm>
            <a:off x="1704805" y="3959761"/>
            <a:ext cx="2879477" cy="1790164"/>
          </a:xfrm>
          <a:prstGeom prst="rect">
            <a:avLst/>
          </a:prstGeom>
        </p:spPr>
        <p:txBody>
          <a:bodyPr anchor="t"/>
          <a:lstStyle>
            <a:lvl1pPr marL="0" indent="0" algn="l">
              <a:lnSpc>
                <a:spcPct val="80000"/>
              </a:lnSpc>
              <a:spcBef>
                <a:spcPts val="0"/>
              </a:spcBef>
              <a:buNone/>
              <a:defRPr sz="1600" cap="none" spc="100" baseline="0">
                <a:solidFill>
                  <a:schemeClr val="tx1"/>
                </a:solidFill>
                <a:latin typeface="+mn-lt"/>
              </a:defRPr>
            </a:lvl1pPr>
          </a:lstStyle>
          <a:p>
            <a:pPr lvl="0"/>
            <a:r>
              <a:rPr lang="en-US" dirty="0"/>
              <a:t>Click to add text</a:t>
            </a:r>
          </a:p>
        </p:txBody>
      </p:sp>
      <p:sp>
        <p:nvSpPr>
          <p:cNvPr id="15" name="Date Placeholder 2">
            <a:extLst>
              <a:ext uri="{FF2B5EF4-FFF2-40B4-BE49-F238E27FC236}">
                <a16:creationId xmlns:a16="http://schemas.microsoft.com/office/drawing/2014/main" id="{19507D12-915D-42C7-9250-F3912C1CAEBE}"/>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2022</a:t>
            </a:r>
          </a:p>
        </p:txBody>
      </p:sp>
      <p:sp>
        <p:nvSpPr>
          <p:cNvPr id="12" name="Footer Placeholder 4">
            <a:extLst>
              <a:ext uri="{FF2B5EF4-FFF2-40B4-BE49-F238E27FC236}">
                <a16:creationId xmlns:a16="http://schemas.microsoft.com/office/drawing/2014/main" id="{14520C17-104B-4F9D-B1D8-2FA4676B3C15}"/>
              </a:ext>
            </a:extLst>
          </p:cNvPr>
          <p:cNvSpPr>
            <a:spLocks noGrp="1"/>
          </p:cNvSpPr>
          <p:nvPr>
            <p:ph type="ftr" sz="quarter" idx="3"/>
          </p:nvPr>
        </p:nvSpPr>
        <p:spPr>
          <a:xfrm>
            <a:off x="6473608" y="6356350"/>
            <a:ext cx="27432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13" name="Slide Number Placeholder 5">
            <a:extLst>
              <a:ext uri="{FF2B5EF4-FFF2-40B4-BE49-F238E27FC236}">
                <a16:creationId xmlns:a16="http://schemas.microsoft.com/office/drawing/2014/main" id="{219F9CF7-C4CD-4EEB-A49F-1820A981A249}"/>
              </a:ext>
            </a:extLst>
          </p:cNvPr>
          <p:cNvSpPr>
            <a:spLocks noGrp="1"/>
          </p:cNvSpPr>
          <p:nvPr>
            <p:ph type="sldNum" sz="quarter" idx="4"/>
          </p:nvPr>
        </p:nvSpPr>
        <p:spPr>
          <a:xfrm>
            <a:off x="9791700" y="6356350"/>
            <a:ext cx="15621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197896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dirty="0"/>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dirty="0"/>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dirty="0"/>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dirty="0"/>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dirty="0"/>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dirty="0"/>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dirty="0"/>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dirty="0"/>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dirty="0"/>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dirty="0"/>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dirty="0"/>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dirty="0"/>
              <a:t>Click icon to add picture</a:t>
            </a:r>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dirty="0"/>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dirty="0"/>
              <a:t>Tuesday, February 2, 20XX</a:t>
            </a:r>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dirty="0"/>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dirty="0"/>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dirty="0"/>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slideLayout" Target="../slideLayouts/slideLayout37.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slideLayout" Target="../slideLayouts/slideLayout36.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Tuesday, February 2, 20XX</a:t>
            </a:r>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dirty="0"/>
              <a:t>Sample Footer Text</a:t>
            </a:r>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ftr="0" dt="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BE02389-643A-44A3-9E32-4459CAEAC3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2022</a:t>
            </a:r>
          </a:p>
        </p:txBody>
      </p:sp>
      <p:sp>
        <p:nvSpPr>
          <p:cNvPr id="5" name="Footer Placeholder 4">
            <a:extLst>
              <a:ext uri="{FF2B5EF4-FFF2-40B4-BE49-F238E27FC236}">
                <a16:creationId xmlns:a16="http://schemas.microsoft.com/office/drawing/2014/main" id="{1E3E221A-6F27-4890-B073-7BA27B8FB5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6" name="Slide Number Placeholder 5">
            <a:extLst>
              <a:ext uri="{FF2B5EF4-FFF2-40B4-BE49-F238E27FC236}">
                <a16:creationId xmlns:a16="http://schemas.microsoft.com/office/drawing/2014/main" id="{40B06CAC-A122-486F-81C6-4299D83E94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660954388"/>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 id="2147483753" r:id="rId18"/>
    <p:sldLayoutId id="2147483754" r:id="rId19"/>
    <p:sldLayoutId id="2147483755" r:id="rId20"/>
    <p:sldLayoutId id="2147483756"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4.xml"/><Relationship Id="rId5" Type="http://schemas.openxmlformats.org/officeDocument/2006/relationships/hyperlink" Target="https://www.kaggle.com/datasets/fedesoriano/heart-failure-prediction/data" TargetMode="External"/><Relationship Id="rId4" Type="http://schemas.openxmlformats.org/officeDocument/2006/relationships/hyperlink" Target="https://github.com/Prisca92/Project-4-fina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hyperlink" Target="https://cats.co.za/data-acquisition-software-developing-the-right-tool-for-the-job/"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svg"/><Relationship Id="rId2" Type="http://schemas.openxmlformats.org/officeDocument/2006/relationships/notesSlide" Target="../notesSlides/notesSlide4.xml"/><Relationship Id="rId1" Type="http://schemas.openxmlformats.org/officeDocument/2006/relationships/slideLayout" Target="../slideLayouts/slideLayout34.xml"/><Relationship Id="rId6" Type="http://schemas.openxmlformats.org/officeDocument/2006/relationships/image" Target="../media/image8.png"/><Relationship Id="rId5" Type="http://schemas.openxmlformats.org/officeDocument/2006/relationships/image" Target="../media/image7.sv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5.xml"/><Relationship Id="rId1" Type="http://schemas.openxmlformats.org/officeDocument/2006/relationships/slideLayout" Target="../slideLayouts/slideLayout21.xml"/><Relationship Id="rId5" Type="http://schemas.openxmlformats.org/officeDocument/2006/relationships/image" Target="../media/image15.jpg"/><Relationship Id="rId4" Type="http://schemas.openxmlformats.org/officeDocument/2006/relationships/image" Target="../media/image14.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hyperlink" Target="http://127.0.0.1:5501/Templates/index.html" TargetMode="External"/><Relationship Id="rId2" Type="http://schemas.openxmlformats.org/officeDocument/2006/relationships/hyperlink" Target="https://public.tableau.com/app/profile/mehrin.khan/viz/HeartDisease_17074856563830/HEARTDISEASEDASHBOARD#1" TargetMode="External"/><Relationship Id="rId1" Type="http://schemas.openxmlformats.org/officeDocument/2006/relationships/slideLayout" Target="../slideLayouts/slideLayout18.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close up of green grass&#10;">
            <a:extLst>
              <a:ext uri="{FF2B5EF4-FFF2-40B4-BE49-F238E27FC236}">
                <a16:creationId xmlns:a16="http://schemas.microsoft.com/office/drawing/2014/main" id="{2A7E6CAB-B5FF-46B8-964A-7A01020AAB15}"/>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val="0"/>
              </a:ext>
            </a:extLst>
          </a:blip>
          <a:srcRect/>
          <a:stretch/>
        </p:blipFill>
        <p:spPr>
          <a:xfrm>
            <a:off x="0" y="0"/>
            <a:ext cx="12192000" cy="6858000"/>
          </a:xfrm>
        </p:spPr>
      </p:pic>
      <p:sp>
        <p:nvSpPr>
          <p:cNvPr id="7" name="Title 6">
            <a:extLst>
              <a:ext uri="{FF2B5EF4-FFF2-40B4-BE49-F238E27FC236}">
                <a16:creationId xmlns:a16="http://schemas.microsoft.com/office/drawing/2014/main" id="{CF45A9EB-00FC-4DE7-8041-09649EF9B9B6}"/>
              </a:ext>
            </a:extLst>
          </p:cNvPr>
          <p:cNvSpPr>
            <a:spLocks noGrp="1"/>
          </p:cNvSpPr>
          <p:nvPr>
            <p:ph type="title"/>
          </p:nvPr>
        </p:nvSpPr>
        <p:spPr>
          <a:xfrm>
            <a:off x="0" y="2442052"/>
            <a:ext cx="12192000" cy="1425257"/>
          </a:xfrm>
        </p:spPr>
        <p:txBody>
          <a:bodyPr/>
          <a:lstStyle/>
          <a:p>
            <a:r>
              <a:rPr lang="en-US" sz="3600" b="1" dirty="0">
                <a:solidFill>
                  <a:schemeClr val="accent1">
                    <a:lumMod val="75000"/>
                  </a:schemeClr>
                </a:solidFill>
              </a:rPr>
              <a:t>Heart Disease</a:t>
            </a:r>
          </a:p>
        </p:txBody>
      </p:sp>
      <p:sp>
        <p:nvSpPr>
          <p:cNvPr id="14" name="Text Placeholder 13">
            <a:extLst>
              <a:ext uri="{FF2B5EF4-FFF2-40B4-BE49-F238E27FC236}">
                <a16:creationId xmlns:a16="http://schemas.microsoft.com/office/drawing/2014/main" id="{ECE1E739-E339-4FB6-A10E-22AB1A0D782B}"/>
              </a:ext>
            </a:extLst>
          </p:cNvPr>
          <p:cNvSpPr>
            <a:spLocks noGrp="1"/>
          </p:cNvSpPr>
          <p:nvPr>
            <p:ph type="body" sz="quarter" idx="12"/>
          </p:nvPr>
        </p:nvSpPr>
        <p:spPr>
          <a:xfrm>
            <a:off x="0" y="3867308"/>
            <a:ext cx="12192000" cy="2990692"/>
          </a:xfrm>
        </p:spPr>
        <p:txBody>
          <a:bodyPr/>
          <a:lstStyle/>
          <a:p>
            <a:r>
              <a:rPr lang="en-US" sz="2400" kern="1200" dirty="0">
                <a:solidFill>
                  <a:schemeClr val="accent1"/>
                </a:solidFill>
                <a:latin typeface="+mj-lt"/>
                <a:ea typeface="+mj-ea"/>
                <a:cs typeface="+mj-cs"/>
              </a:rPr>
              <a:t>Machine Learning to Predict Heart Disease,</a:t>
            </a:r>
          </a:p>
          <a:p>
            <a:r>
              <a:rPr lang="en-US" sz="2400" kern="1200" dirty="0">
                <a:solidFill>
                  <a:schemeClr val="accent1"/>
                </a:solidFill>
                <a:latin typeface="+mj-lt"/>
                <a:ea typeface="+mj-ea"/>
                <a:cs typeface="+mj-cs"/>
              </a:rPr>
              <a:t>Improving </a:t>
            </a:r>
            <a:r>
              <a:rPr lang="en-US" dirty="0">
                <a:solidFill>
                  <a:schemeClr val="accent1"/>
                </a:solidFill>
                <a:latin typeface="+mj-lt"/>
                <a:ea typeface="+mj-ea"/>
                <a:cs typeface="+mj-cs"/>
              </a:rPr>
              <a:t>overall health</a:t>
            </a:r>
            <a:r>
              <a:rPr lang="en-US" sz="2400" kern="1200" dirty="0">
                <a:solidFill>
                  <a:schemeClr val="accent1"/>
                </a:solidFill>
                <a:latin typeface="+mj-lt"/>
                <a:ea typeface="+mj-ea"/>
                <a:cs typeface="+mj-cs"/>
              </a:rPr>
              <a:t> </a:t>
            </a:r>
          </a:p>
          <a:p>
            <a:r>
              <a:rPr lang="en-US" i="1" dirty="0">
                <a:solidFill>
                  <a:schemeClr val="accent1"/>
                </a:solidFill>
                <a:latin typeface="+mj-lt"/>
                <a:ea typeface="+mj-ea"/>
                <a:cs typeface="+mj-cs"/>
              </a:rPr>
              <a:t>From Group  ?</a:t>
            </a:r>
            <a:endParaRPr lang="en-US" i="1" dirty="0">
              <a:solidFill>
                <a:schemeClr val="accent1"/>
              </a:solidFill>
            </a:endParaRPr>
          </a:p>
        </p:txBody>
      </p:sp>
      <p:sp>
        <p:nvSpPr>
          <p:cNvPr id="12" name="Rectangle 11">
            <a:extLst>
              <a:ext uri="{FF2B5EF4-FFF2-40B4-BE49-F238E27FC236}">
                <a16:creationId xmlns:a16="http://schemas.microsoft.com/office/drawing/2014/main" id="{619D1BA2-3111-4E03-81E3-0D0F9BA3676D}"/>
              </a:ext>
              <a:ext uri="{C183D7F6-B498-43B3-948B-1728B52AA6E4}">
                <adec:decorative xmlns:adec="http://schemas.microsoft.com/office/drawing/2017/decorative" val="1"/>
              </a:ext>
            </a:extLst>
          </p:cNvPr>
          <p:cNvSpPr/>
          <p:nvPr/>
        </p:nvSpPr>
        <p:spPr>
          <a:xfrm>
            <a:off x="0" y="0"/>
            <a:ext cx="12192000" cy="2442052"/>
          </a:xfrm>
          <a:prstGeom prst="rect">
            <a:avLst/>
          </a:prstGeom>
          <a:solidFill>
            <a:schemeClr val="accent4">
              <a:lumMod val="50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Tenorite "/>
              <a:ea typeface="+mn-ea"/>
              <a:cs typeface="+mn-cs"/>
            </a:endParaRPr>
          </a:p>
        </p:txBody>
      </p:sp>
      <p:sp>
        <p:nvSpPr>
          <p:cNvPr id="25" name="Rectangle 24">
            <a:extLst>
              <a:ext uri="{FF2B5EF4-FFF2-40B4-BE49-F238E27FC236}">
                <a16:creationId xmlns:a16="http://schemas.microsoft.com/office/drawing/2014/main" id="{995DD68C-FEB8-4CF6-883B-1CA9912E417D}"/>
              </a:ext>
              <a:ext uri="{C183D7F6-B498-43B3-948B-1728B52AA6E4}">
                <adec:decorative xmlns:adec="http://schemas.microsoft.com/office/drawing/2017/decorative" val="1"/>
              </a:ext>
            </a:extLst>
          </p:cNvPr>
          <p:cNvSpPr/>
          <p:nvPr/>
        </p:nvSpPr>
        <p:spPr>
          <a:xfrm>
            <a:off x="3192779" y="2325925"/>
            <a:ext cx="5806440" cy="159654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enorite "/>
              <a:ea typeface="+mn-ea"/>
              <a:cs typeface="+mn-cs"/>
            </a:endParaRPr>
          </a:p>
        </p:txBody>
      </p:sp>
    </p:spTree>
    <p:extLst>
      <p:ext uri="{BB962C8B-B14F-4D97-AF65-F5344CB8AC3E}">
        <p14:creationId xmlns:p14="http://schemas.microsoft.com/office/powerpoint/2010/main" val="2583275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0" name="Oval 2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2" name="Oval 3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8" name="Oval 37">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useBgFill="1">
        <p:nvSpPr>
          <p:cNvPr id="40" name="Rectangle 39">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859713"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BA4583AB-1A52-5881-F1CC-D2F505938304}"/>
              </a:ext>
            </a:extLst>
          </p:cNvPr>
          <p:cNvSpPr>
            <a:spLocks noGrp="1"/>
          </p:cNvSpPr>
          <p:nvPr>
            <p:ph type="title"/>
          </p:nvPr>
        </p:nvSpPr>
        <p:spPr>
          <a:xfrm>
            <a:off x="4313238" y="1985413"/>
            <a:ext cx="3565524" cy="2887174"/>
          </a:xfrm>
        </p:spPr>
        <p:txBody>
          <a:bodyPr vert="horz" wrap="square" lIns="0" tIns="0" rIns="0" bIns="0" rtlCol="0" anchor="b" anchorCtr="0">
            <a:normAutofit fontScale="90000"/>
          </a:bodyPr>
          <a:lstStyle/>
          <a:p>
            <a:pPr algn="ctr">
              <a:lnSpc>
                <a:spcPct val="100000"/>
              </a:lnSpc>
            </a:pPr>
            <a:r>
              <a:rPr lang="en-US" sz="6000" kern="1200" dirty="0">
                <a:solidFill>
                  <a:schemeClr val="tx1"/>
                </a:solidFill>
                <a:latin typeface="+mj-lt"/>
                <a:ea typeface="+mj-ea"/>
                <a:cs typeface="+mj-cs"/>
              </a:rPr>
              <a:t>Thank you!</a:t>
            </a:r>
            <a:br>
              <a:rPr lang="en-US" sz="4800" kern="1200" dirty="0">
                <a:solidFill>
                  <a:schemeClr val="tx1"/>
                </a:solidFill>
                <a:latin typeface="+mj-lt"/>
                <a:ea typeface="+mj-ea"/>
                <a:cs typeface="+mj-cs"/>
              </a:rPr>
            </a:br>
            <a:br>
              <a:rPr lang="en-US" sz="4800" kern="1200" dirty="0">
                <a:solidFill>
                  <a:schemeClr val="tx1"/>
                </a:solidFill>
                <a:latin typeface="+mj-lt"/>
                <a:ea typeface="+mj-ea"/>
                <a:cs typeface="+mj-cs"/>
              </a:rPr>
            </a:br>
            <a:r>
              <a:rPr lang="en-US" sz="4800" kern="1200" dirty="0">
                <a:solidFill>
                  <a:schemeClr val="tx1"/>
                </a:solidFill>
                <a:latin typeface="+mj-lt"/>
                <a:ea typeface="+mj-ea"/>
                <a:cs typeface="+mj-cs"/>
              </a:rPr>
              <a:t>Questions?</a:t>
            </a:r>
          </a:p>
        </p:txBody>
      </p:sp>
      <p:sp>
        <p:nvSpPr>
          <p:cNvPr id="44" name="Rectangle 43">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lide Number Placeholder 4">
            <a:extLst>
              <a:ext uri="{FF2B5EF4-FFF2-40B4-BE49-F238E27FC236}">
                <a16:creationId xmlns:a16="http://schemas.microsoft.com/office/drawing/2014/main" id="{9F3409B8-EC1C-7DE0-7834-64C5A18E92AA}"/>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marR="0" lvl="0" indent="0" fontAlgn="auto">
              <a:spcBef>
                <a:spcPts val="0"/>
              </a:spcBef>
              <a:spcAft>
                <a:spcPts val="600"/>
              </a:spcAft>
              <a:buClrTx/>
              <a:buSzTx/>
              <a:buFontTx/>
              <a:buNone/>
              <a:tabLst/>
              <a:defRPr/>
            </a:pPr>
            <a:fld id="{DBA1B0FB-D917-4C8C-928F-313BD683BF39}" type="slidenum">
              <a:rPr kumimoji="0" lang="en-US" b="0" i="0" u="none" strike="noStrike" cap="none" spc="0" normalizeH="0" baseline="0" noProof="0" smtClean="0">
                <a:ln>
                  <a:noFill/>
                </a:ln>
                <a:solidFill>
                  <a:schemeClr val="tx1">
                    <a:alpha val="80000"/>
                  </a:schemeClr>
                </a:solidFill>
                <a:effectLst/>
                <a:uLnTx/>
                <a:uFillTx/>
              </a:rPr>
              <a:pPr marR="0" lvl="0" indent="0" fontAlgn="auto">
                <a:spcBef>
                  <a:spcPts val="0"/>
                </a:spcBef>
                <a:spcAft>
                  <a:spcPts val="600"/>
                </a:spcAft>
                <a:buClrTx/>
                <a:buSzTx/>
                <a:buFontTx/>
                <a:buNone/>
                <a:tabLst/>
                <a:defRPr/>
              </a:pPr>
              <a:t>10</a:t>
            </a:fld>
            <a:endParaRPr kumimoji="0" lang="en-US" b="0" i="0" u="none" strike="noStrike" cap="none" spc="0" normalizeH="0" baseline="0" noProof="0" dirty="0">
              <a:ln>
                <a:noFill/>
              </a:ln>
              <a:solidFill>
                <a:schemeClr val="tx1">
                  <a:alpha val="80000"/>
                </a:schemeClr>
              </a:solidFill>
              <a:effectLst/>
              <a:uLnTx/>
              <a:uFillTx/>
            </a:endParaRPr>
          </a:p>
        </p:txBody>
      </p:sp>
      <p:sp>
        <p:nvSpPr>
          <p:cNvPr id="3" name="Content Placeholder 2">
            <a:extLst>
              <a:ext uri="{FF2B5EF4-FFF2-40B4-BE49-F238E27FC236}">
                <a16:creationId xmlns:a16="http://schemas.microsoft.com/office/drawing/2014/main" id="{869B9C8B-9F41-5E8E-FA0B-9A6B4BE24E2A}"/>
              </a:ext>
            </a:extLst>
          </p:cNvPr>
          <p:cNvSpPr>
            <a:spLocks noGrp="1"/>
          </p:cNvSpPr>
          <p:nvPr>
            <p:ph sz="quarter" idx="15"/>
          </p:nvPr>
        </p:nvSpPr>
        <p:spPr/>
        <p:txBody>
          <a:bodyPr/>
          <a:lstStyle/>
          <a:p>
            <a:endParaRPr lang="en-US"/>
          </a:p>
        </p:txBody>
      </p:sp>
    </p:spTree>
    <p:extLst>
      <p:ext uri="{BB962C8B-B14F-4D97-AF65-F5344CB8AC3E}">
        <p14:creationId xmlns:p14="http://schemas.microsoft.com/office/powerpoint/2010/main" val="3468213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40" descr="Pen placed on top of a signature line">
            <a:extLst>
              <a:ext uri="{FF2B5EF4-FFF2-40B4-BE49-F238E27FC236}">
                <a16:creationId xmlns:a16="http://schemas.microsoft.com/office/drawing/2014/main" id="{68B2A2E5-C9E0-ED3A-0F4C-026A9B8D3E59}"/>
              </a:ext>
            </a:extLst>
          </p:cNvPr>
          <p:cNvPicPr>
            <a:picLocks noChangeAspect="1"/>
          </p:cNvPicPr>
          <p:nvPr/>
        </p:nvPicPr>
        <p:blipFill rotWithShape="1">
          <a:blip r:embed="rId3"/>
          <a:srcRect l="34085" r="-1" b="-1"/>
          <a:stretch/>
        </p:blipFill>
        <p:spPr>
          <a:xfrm>
            <a:off x="-1" y="10"/>
            <a:ext cx="5335794" cy="6857990"/>
          </a:xfrm>
          <a:prstGeom prst="rect">
            <a:avLst/>
          </a:prstGeom>
          <a:noFill/>
        </p:spPr>
      </p:pic>
      <p:sp>
        <p:nvSpPr>
          <p:cNvPr id="7" name="Title 6">
            <a:extLst>
              <a:ext uri="{FF2B5EF4-FFF2-40B4-BE49-F238E27FC236}">
                <a16:creationId xmlns:a16="http://schemas.microsoft.com/office/drawing/2014/main" id="{452F3740-4720-F7C0-52E5-C3D4C4B35DBB}"/>
              </a:ext>
            </a:extLst>
          </p:cNvPr>
          <p:cNvSpPr>
            <a:spLocks noGrp="1"/>
          </p:cNvSpPr>
          <p:nvPr>
            <p:ph type="title"/>
          </p:nvPr>
        </p:nvSpPr>
        <p:spPr>
          <a:xfrm>
            <a:off x="1172861" y="790901"/>
            <a:ext cx="3049568" cy="640698"/>
          </a:xfrm>
        </p:spPr>
        <p:txBody>
          <a:bodyPr anchor="ctr">
            <a:normAutofit/>
          </a:bodyPr>
          <a:lstStyle/>
          <a:p>
            <a:r>
              <a:rPr lang="en-US" sz="1700" dirty="0">
                <a:solidFill>
                  <a:schemeClr val="accent2"/>
                </a:solidFill>
              </a:rPr>
              <a:t>Appendix References/Resources</a:t>
            </a:r>
          </a:p>
        </p:txBody>
      </p:sp>
      <p:sp>
        <p:nvSpPr>
          <p:cNvPr id="6" name="Slide Number Placeholder 5">
            <a:extLst>
              <a:ext uri="{FF2B5EF4-FFF2-40B4-BE49-F238E27FC236}">
                <a16:creationId xmlns:a16="http://schemas.microsoft.com/office/drawing/2014/main" id="{12E51960-8B16-FCB0-CA0F-FCB9196CE33A}"/>
              </a:ext>
            </a:extLst>
          </p:cNvPr>
          <p:cNvSpPr>
            <a:spLocks noGrp="1"/>
          </p:cNvSpPr>
          <p:nvPr>
            <p:ph type="sldNum" sz="quarter" idx="4"/>
          </p:nvPr>
        </p:nvSpPr>
        <p:spPr>
          <a:xfrm>
            <a:off x="9791700" y="6356350"/>
            <a:ext cx="1562100" cy="365125"/>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fld id="{DBA1B0FB-D917-4C8C-928F-313BD683BF39}" type="slidenum">
              <a:rPr kumimoji="0" lang="en-US" b="0" i="0" u="none" strike="noStrike" kern="1200" cap="none" spc="0" normalizeH="0" baseline="0" noProof="0" smtClean="0">
                <a:ln>
                  <a:noFill/>
                </a:ln>
                <a:effectLst/>
                <a:uLnTx/>
                <a:uFillTx/>
              </a:rPr>
              <a:pPr marL="0" marR="0" lvl="0" indent="0" defTabSz="914400" rtl="0" eaLnBrk="1" fontAlgn="auto" latinLnBrk="0" hangingPunct="1">
                <a:spcBef>
                  <a:spcPts val="0"/>
                </a:spcBef>
                <a:spcAft>
                  <a:spcPts val="600"/>
                </a:spcAft>
                <a:buClrTx/>
                <a:buSzTx/>
                <a:buFontTx/>
                <a:buNone/>
                <a:tabLst/>
                <a:defRPr/>
              </a:pPr>
              <a:t>11</a:t>
            </a:fld>
            <a:endParaRPr kumimoji="0" lang="en-US" b="0" i="0" u="none" strike="noStrike" kern="1200" cap="none" spc="0" normalizeH="0" baseline="0" noProof="0" dirty="0">
              <a:ln>
                <a:noFill/>
              </a:ln>
              <a:effectLst/>
              <a:uLnTx/>
              <a:uFillTx/>
            </a:endParaRPr>
          </a:p>
        </p:txBody>
      </p:sp>
      <p:sp>
        <p:nvSpPr>
          <p:cNvPr id="2" name="TextBox 1">
            <a:extLst>
              <a:ext uri="{FF2B5EF4-FFF2-40B4-BE49-F238E27FC236}">
                <a16:creationId xmlns:a16="http://schemas.microsoft.com/office/drawing/2014/main" id="{AEBAF70D-4FD1-6822-EC30-9309AC0F6434}"/>
              </a:ext>
            </a:extLst>
          </p:cNvPr>
          <p:cNvSpPr txBox="1"/>
          <p:nvPr/>
        </p:nvSpPr>
        <p:spPr>
          <a:xfrm>
            <a:off x="5636525" y="413924"/>
            <a:ext cx="6346209" cy="1815882"/>
          </a:xfrm>
          <a:prstGeom prst="rect">
            <a:avLst/>
          </a:prstGeom>
          <a:noFill/>
        </p:spPr>
        <p:txBody>
          <a:bodyPr wrap="square" rtlCol="0">
            <a:spAutoFit/>
          </a:bodyPr>
          <a:lstStyle/>
          <a:p>
            <a:pPr marL="285750" indent="-285750">
              <a:buFont typeface="Wingdings" panose="05000000000000000000" pitchFamily="2" charset="2"/>
              <a:buChar char="§"/>
            </a:pPr>
            <a:r>
              <a:rPr lang="en-US" sz="1400" dirty="0"/>
              <a:t>Our GitHub Repo: </a:t>
            </a:r>
            <a:r>
              <a:rPr lang="en-US" sz="1400" dirty="0">
                <a:hlinkClick r:id="rId4"/>
              </a:rPr>
              <a:t>https://github.com/Prisca92/Project-4-final</a:t>
            </a:r>
            <a:endParaRPr lang="en-US" sz="1400" dirty="0"/>
          </a:p>
          <a:p>
            <a:pPr marL="285750" indent="-285750">
              <a:buFont typeface="Wingdings" panose="05000000000000000000" pitchFamily="2" charset="2"/>
              <a:buChar char="§"/>
            </a:pPr>
            <a:endParaRPr lang="en-US" sz="1400" dirty="0"/>
          </a:p>
          <a:p>
            <a:pPr marL="285750" indent="-285750">
              <a:buFont typeface="Wingdings" panose="05000000000000000000" pitchFamily="2" charset="2"/>
              <a:buChar char="§"/>
            </a:pPr>
            <a:endParaRPr lang="en-US" sz="1400" dirty="0"/>
          </a:p>
          <a:p>
            <a:pPr marL="285750" indent="-285750">
              <a:buFont typeface="Wingdings" panose="05000000000000000000" pitchFamily="2" charset="2"/>
              <a:buChar char="§"/>
            </a:pPr>
            <a:r>
              <a:rPr lang="en-US" sz="1400" dirty="0"/>
              <a:t>Data collection: (</a:t>
            </a:r>
            <a:r>
              <a:rPr lang="en-US" sz="1400" dirty="0">
                <a:hlinkClick r:id="rId5"/>
              </a:rPr>
              <a:t>https://www.kaggle.com/datasets/fedesoriano/heart-failure-prediction/data</a:t>
            </a:r>
            <a:r>
              <a:rPr lang="en-US" sz="1400" dirty="0"/>
              <a:t>)</a:t>
            </a:r>
          </a:p>
          <a:p>
            <a:pPr marL="285750" indent="-285750">
              <a:buFont typeface="Wingdings" panose="05000000000000000000" pitchFamily="2" charset="2"/>
              <a:buChar char="§"/>
            </a:pPr>
            <a:endParaRPr lang="en-US" sz="1400" dirty="0"/>
          </a:p>
          <a:p>
            <a:pPr marL="285750" indent="-285750">
              <a:buFont typeface="Wingdings" panose="05000000000000000000" pitchFamily="2" charset="2"/>
              <a:buChar char="§"/>
            </a:pPr>
            <a:endParaRPr lang="en-US" sz="1400" dirty="0"/>
          </a:p>
          <a:p>
            <a:pPr marL="285750" indent="-285750">
              <a:buFont typeface="Wingdings" panose="05000000000000000000" pitchFamily="2" charset="2"/>
              <a:buChar char="§"/>
            </a:pPr>
            <a:r>
              <a:rPr lang="en-US" sz="1400" dirty="0"/>
              <a:t>Coding Resources:</a:t>
            </a:r>
          </a:p>
        </p:txBody>
      </p:sp>
    </p:spTree>
    <p:extLst>
      <p:ext uri="{BB962C8B-B14F-4D97-AF65-F5344CB8AC3E}">
        <p14:creationId xmlns:p14="http://schemas.microsoft.com/office/powerpoint/2010/main" val="1158794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BA0F5A4-46DB-93CD-4E50-B7BEB114A044}"/>
              </a:ext>
            </a:extLst>
          </p:cNvPr>
          <p:cNvSpPr>
            <a:spLocks noGrp="1"/>
          </p:cNvSpPr>
          <p:nvPr>
            <p:ph type="title"/>
          </p:nvPr>
        </p:nvSpPr>
        <p:spPr>
          <a:xfrm>
            <a:off x="783321" y="1415120"/>
            <a:ext cx="3032692" cy="640698"/>
          </a:xfrm>
        </p:spPr>
        <p:txBody>
          <a:bodyPr anchor="ctr">
            <a:noAutofit/>
          </a:bodyPr>
          <a:lstStyle/>
          <a:p>
            <a:pPr algn="just"/>
            <a:r>
              <a:rPr lang="en-US" sz="3600" dirty="0"/>
              <a:t>Overview</a:t>
            </a:r>
          </a:p>
        </p:txBody>
      </p:sp>
      <p:sp>
        <p:nvSpPr>
          <p:cNvPr id="8" name="Text Placeholder 7">
            <a:extLst>
              <a:ext uri="{FF2B5EF4-FFF2-40B4-BE49-F238E27FC236}">
                <a16:creationId xmlns:a16="http://schemas.microsoft.com/office/drawing/2014/main" id="{2FBC0CD1-1F91-0E38-9E25-5C2765E1E67F}"/>
              </a:ext>
            </a:extLst>
          </p:cNvPr>
          <p:cNvSpPr>
            <a:spLocks noGrp="1"/>
          </p:cNvSpPr>
          <p:nvPr>
            <p:ph type="body" sz="quarter" idx="14"/>
          </p:nvPr>
        </p:nvSpPr>
        <p:spPr>
          <a:xfrm>
            <a:off x="783321" y="2485016"/>
            <a:ext cx="3552484" cy="3389010"/>
          </a:xfrm>
        </p:spPr>
        <p:txBody>
          <a:bodyPr anchor="t">
            <a:normAutofit/>
          </a:bodyPr>
          <a:lstStyle/>
          <a:p>
            <a:pPr>
              <a:spcAft>
                <a:spcPts val="600"/>
              </a:spcAft>
            </a:pPr>
            <a:r>
              <a:rPr lang="en-US" dirty="0"/>
              <a:t>Our Inspiration</a:t>
            </a:r>
          </a:p>
          <a:p>
            <a:pPr>
              <a:spcAft>
                <a:spcPts val="600"/>
              </a:spcAft>
            </a:pPr>
            <a:r>
              <a:rPr lang="en-US" dirty="0"/>
              <a:t>Concept</a:t>
            </a:r>
          </a:p>
          <a:p>
            <a:pPr>
              <a:spcAft>
                <a:spcPts val="600"/>
              </a:spcAft>
            </a:pPr>
            <a:r>
              <a:rPr lang="en-US" dirty="0"/>
              <a:t>Data Collection </a:t>
            </a:r>
          </a:p>
          <a:p>
            <a:pPr>
              <a:spcAft>
                <a:spcPts val="600"/>
              </a:spcAft>
            </a:pPr>
            <a:r>
              <a:rPr lang="en-US" dirty="0"/>
              <a:t>Preparation of Data</a:t>
            </a:r>
          </a:p>
          <a:p>
            <a:pPr>
              <a:spcAft>
                <a:spcPts val="600"/>
              </a:spcAft>
            </a:pPr>
            <a:r>
              <a:rPr lang="en-US" dirty="0"/>
              <a:t>Predictive Modeling</a:t>
            </a:r>
          </a:p>
          <a:p>
            <a:pPr>
              <a:spcAft>
                <a:spcPts val="600"/>
              </a:spcAft>
            </a:pPr>
            <a:r>
              <a:rPr lang="en-US" dirty="0"/>
              <a:t>Visualizations/Demo and insights</a:t>
            </a:r>
          </a:p>
          <a:p>
            <a:pPr>
              <a:spcAft>
                <a:spcPts val="600"/>
              </a:spcAft>
            </a:pPr>
            <a:r>
              <a:rPr lang="en-US" dirty="0"/>
              <a:t>Conclusions </a:t>
            </a:r>
          </a:p>
          <a:p>
            <a:pPr>
              <a:spcAft>
                <a:spcPts val="600"/>
              </a:spcAft>
            </a:pPr>
            <a:r>
              <a:rPr lang="en-US" dirty="0"/>
              <a:t>Questions</a:t>
            </a:r>
          </a:p>
          <a:p>
            <a:pPr>
              <a:spcAft>
                <a:spcPts val="600"/>
              </a:spcAft>
            </a:pPr>
            <a:r>
              <a:rPr lang="en-US" dirty="0"/>
              <a:t>Resources</a:t>
            </a:r>
          </a:p>
          <a:p>
            <a:pPr>
              <a:spcAft>
                <a:spcPts val="600"/>
              </a:spcAft>
            </a:pPr>
            <a:endParaRPr lang="en-US" dirty="0"/>
          </a:p>
        </p:txBody>
      </p:sp>
      <p:sp>
        <p:nvSpPr>
          <p:cNvPr id="5" name="Slide Number Placeholder 4">
            <a:extLst>
              <a:ext uri="{FF2B5EF4-FFF2-40B4-BE49-F238E27FC236}">
                <a16:creationId xmlns:a16="http://schemas.microsoft.com/office/drawing/2014/main" id="{79A1CAB3-F017-D92A-5630-B1D8115E5BB7}"/>
              </a:ext>
            </a:extLst>
          </p:cNvPr>
          <p:cNvSpPr>
            <a:spLocks noGrp="1"/>
          </p:cNvSpPr>
          <p:nvPr>
            <p:ph type="sldNum" sz="quarter" idx="4"/>
          </p:nvPr>
        </p:nvSpPr>
        <p:spPr>
          <a:xfrm>
            <a:off x="9791700" y="6356350"/>
            <a:ext cx="1562100" cy="365125"/>
          </a:xfrm>
        </p:spPr>
        <p:txBody>
          <a:bodyPr anchor="ctr">
            <a:normAutofit/>
          </a:bodyPr>
          <a:lstStyle/>
          <a:p>
            <a:pPr>
              <a:spcAft>
                <a:spcPts val="600"/>
              </a:spcAft>
            </a:pPr>
            <a:fld id="{EA87306C-81BA-4795-A5CA-9392456A8C1E}" type="slidenum">
              <a:rPr lang="en-US" smtClean="0"/>
              <a:pPr>
                <a:spcAft>
                  <a:spcPts val="600"/>
                </a:spcAft>
              </a:pPr>
              <a:t>2</a:t>
            </a:fld>
            <a:endParaRPr lang="en-US" dirty="0"/>
          </a:p>
        </p:txBody>
      </p:sp>
      <p:sp>
        <p:nvSpPr>
          <p:cNvPr id="3" name="Picture Placeholder 2">
            <a:extLst>
              <a:ext uri="{FF2B5EF4-FFF2-40B4-BE49-F238E27FC236}">
                <a16:creationId xmlns:a16="http://schemas.microsoft.com/office/drawing/2014/main" id="{19A38995-395D-45AF-D0E0-A2DC922A4E8B}"/>
              </a:ext>
            </a:extLst>
          </p:cNvPr>
          <p:cNvSpPr>
            <a:spLocks noGrp="1"/>
          </p:cNvSpPr>
          <p:nvPr>
            <p:ph type="pic" sz="quarter" idx="15"/>
          </p:nvPr>
        </p:nvSpPr>
        <p:spPr/>
      </p:sp>
    </p:spTree>
    <p:extLst>
      <p:ext uri="{BB962C8B-B14F-4D97-AF65-F5344CB8AC3E}">
        <p14:creationId xmlns:p14="http://schemas.microsoft.com/office/powerpoint/2010/main" val="1712454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7A497D3A-A3DA-B6EA-3C79-8635D527756C}"/>
              </a:ext>
            </a:extLst>
          </p:cNvPr>
          <p:cNvSpPr>
            <a:spLocks noGrp="1"/>
          </p:cNvSpPr>
          <p:nvPr>
            <p:ph type="sldNum" sz="quarter" idx="4"/>
          </p:nvPr>
        </p:nvSpPr>
        <p:spPr>
          <a:xfrm>
            <a:off x="9791700" y="6356350"/>
            <a:ext cx="1562100" cy="365125"/>
          </a:xfrm>
        </p:spPr>
        <p:txBody>
          <a:bodyPr anchor="ctr">
            <a:normAutofit/>
          </a:bodyPr>
          <a:lstStyle/>
          <a:p>
            <a:pPr>
              <a:spcAft>
                <a:spcPts val="600"/>
              </a:spcAft>
            </a:pPr>
            <a:fld id="{EA87306C-81BA-4795-A5CA-9392456A8C1E}" type="slidenum">
              <a:rPr lang="en-US" smtClean="0"/>
              <a:pPr>
                <a:spcAft>
                  <a:spcPts val="600"/>
                </a:spcAft>
              </a:pPr>
              <a:t>3</a:t>
            </a:fld>
            <a:endParaRPr lang="en-US" dirty="0"/>
          </a:p>
        </p:txBody>
      </p:sp>
      <p:sp>
        <p:nvSpPr>
          <p:cNvPr id="34" name="Title 25">
            <a:extLst>
              <a:ext uri="{FF2B5EF4-FFF2-40B4-BE49-F238E27FC236}">
                <a16:creationId xmlns:a16="http://schemas.microsoft.com/office/drawing/2014/main" id="{B4D6A0E5-D91A-CC2B-F152-097B8FBBC340}"/>
              </a:ext>
            </a:extLst>
          </p:cNvPr>
          <p:cNvSpPr>
            <a:spLocks noGrp="1"/>
          </p:cNvSpPr>
          <p:nvPr>
            <p:ph type="title"/>
          </p:nvPr>
        </p:nvSpPr>
        <p:spPr>
          <a:xfrm>
            <a:off x="988568" y="1756994"/>
            <a:ext cx="2841752" cy="641350"/>
          </a:xfrm>
        </p:spPr>
        <p:txBody>
          <a:bodyPr/>
          <a:lstStyle/>
          <a:p>
            <a:r>
              <a:rPr lang="en-US" dirty="0">
                <a:solidFill>
                  <a:schemeClr val="accent3"/>
                </a:solidFill>
              </a:rPr>
              <a:t>Inspiration</a:t>
            </a:r>
          </a:p>
        </p:txBody>
      </p:sp>
      <p:graphicFrame>
        <p:nvGraphicFramePr>
          <p:cNvPr id="37" name="Diagram 36">
            <a:extLst>
              <a:ext uri="{FF2B5EF4-FFF2-40B4-BE49-F238E27FC236}">
                <a16:creationId xmlns:a16="http://schemas.microsoft.com/office/drawing/2014/main" id="{6BFDDE13-484F-DFDA-9BF5-B774EA9B0CFF}"/>
              </a:ext>
            </a:extLst>
          </p:cNvPr>
          <p:cNvGraphicFramePr/>
          <p:nvPr>
            <p:extLst>
              <p:ext uri="{D42A27DB-BD31-4B8C-83A1-F6EECF244321}">
                <p14:modId xmlns:p14="http://schemas.microsoft.com/office/powerpoint/2010/main" val="1488948065"/>
              </p:ext>
            </p:extLst>
          </p:nvPr>
        </p:nvGraphicFramePr>
        <p:xfrm>
          <a:off x="4269851" y="413322"/>
          <a:ext cx="8128000" cy="6039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D6D353A4-6426-E810-803A-8D2EF5905A16}"/>
              </a:ext>
            </a:extLst>
          </p:cNvPr>
          <p:cNvSpPr txBox="1"/>
          <p:nvPr/>
        </p:nvSpPr>
        <p:spPr>
          <a:xfrm>
            <a:off x="155940" y="2892194"/>
            <a:ext cx="6250576" cy="2862322"/>
          </a:xfrm>
          <a:prstGeom prst="rect">
            <a:avLst/>
          </a:prstGeom>
          <a:noFill/>
        </p:spPr>
        <p:txBody>
          <a:bodyPr wrap="square">
            <a:spAutoFit/>
          </a:bodyPr>
          <a:lstStyle/>
          <a:p>
            <a:r>
              <a:rPr lang="en-US" dirty="0"/>
              <a:t>Our objective is to create a Machine learning model for detecting heart disease which is a cause of heart failure  by focusing on various causative attributes. The aim is to predict early signs of heart disease in order to identify individuals who might be at risk of developing heart problems. By analyzing relevant data, we can anticipate to identify potential issues early on based on certain variables/features. This approach not only improves health outcomes but also ensures that healthcare resources are used more efficiently.</a:t>
            </a:r>
          </a:p>
        </p:txBody>
      </p:sp>
    </p:spTree>
    <p:extLst>
      <p:ext uri="{BB962C8B-B14F-4D97-AF65-F5344CB8AC3E}">
        <p14:creationId xmlns:p14="http://schemas.microsoft.com/office/powerpoint/2010/main" val="515435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Placeholder 26">
            <a:extLst>
              <a:ext uri="{FF2B5EF4-FFF2-40B4-BE49-F238E27FC236}">
                <a16:creationId xmlns:a16="http://schemas.microsoft.com/office/drawing/2014/main" id="{290FBD7A-BEB6-4C4C-B057-7A00B6FBB7DD}"/>
              </a:ext>
            </a:extLst>
          </p:cNvPr>
          <p:cNvPicPr>
            <a:picLocks noGrp="1" noChangeAspect="1"/>
          </p:cNvPicPr>
          <p:nvPr>
            <p:ph type="pic" sz="quarter" idx="10"/>
          </p:nvPr>
        </p:nvPicPr>
        <p:blipFill>
          <a:blip r:embed="rId3">
            <a:extLst>
              <a:ext uri="{837473B0-CC2E-450A-ABE3-18F120FF3D39}">
                <a1611:picAttrSrcUrl xmlns:a1611="http://schemas.microsoft.com/office/drawing/2016/11/main" r:id="rId4"/>
              </a:ext>
            </a:extLst>
          </a:blip>
          <a:srcRect/>
          <a:stretch/>
        </p:blipFill>
        <p:spPr>
          <a:xfrm>
            <a:off x="-1" y="1"/>
            <a:ext cx="4877017" cy="6854386"/>
          </a:xfrm>
        </p:spPr>
      </p:pic>
      <p:sp>
        <p:nvSpPr>
          <p:cNvPr id="258" name="Slide Number Placeholder 257">
            <a:extLst>
              <a:ext uri="{FF2B5EF4-FFF2-40B4-BE49-F238E27FC236}">
                <a16:creationId xmlns:a16="http://schemas.microsoft.com/office/drawing/2014/main" id="{A9734560-9D8A-4BBC-A7FA-131A75654DAB}"/>
              </a:ext>
            </a:extLst>
          </p:cNvPr>
          <p:cNvSpPr>
            <a:spLocks noGrp="1"/>
          </p:cNvSpPr>
          <p:nvPr>
            <p:ph type="sldNum" sz="quarter" idx="4"/>
          </p:nvPr>
        </p:nvSpPr>
        <p:spPr>
          <a:xfrm>
            <a:off x="8610600" y="6356350"/>
            <a:ext cx="2743200" cy="365125"/>
          </a:xfrm>
        </p:spPr>
        <p:txBody>
          <a:bodyPr/>
          <a:lstStyle/>
          <a:p>
            <a:fld id="{EA87306C-81BA-4795-A5CA-9392456A8C1E}" type="slidenum">
              <a:rPr lang="en-US" smtClean="0"/>
              <a:pPr/>
              <a:t>4</a:t>
            </a:fld>
            <a:endParaRPr lang="en-US" dirty="0"/>
          </a:p>
        </p:txBody>
      </p:sp>
      <p:sp>
        <p:nvSpPr>
          <p:cNvPr id="4" name="Title 3">
            <a:extLst>
              <a:ext uri="{FF2B5EF4-FFF2-40B4-BE49-F238E27FC236}">
                <a16:creationId xmlns:a16="http://schemas.microsoft.com/office/drawing/2014/main" id="{64C1E967-D9C9-5093-F4E3-A4890C1A4CAB}"/>
              </a:ext>
            </a:extLst>
          </p:cNvPr>
          <p:cNvSpPr>
            <a:spLocks noGrp="1"/>
          </p:cNvSpPr>
          <p:nvPr>
            <p:ph type="title"/>
          </p:nvPr>
        </p:nvSpPr>
        <p:spPr>
          <a:xfrm>
            <a:off x="5131197" y="555536"/>
            <a:ext cx="1929607" cy="640698"/>
          </a:xfrm>
        </p:spPr>
        <p:txBody>
          <a:bodyPr/>
          <a:lstStyle/>
          <a:p>
            <a:r>
              <a:rPr lang="en-US" dirty="0"/>
              <a:t>Concept</a:t>
            </a:r>
          </a:p>
        </p:txBody>
      </p:sp>
      <p:sp>
        <p:nvSpPr>
          <p:cNvPr id="31" name="Text Placeholder 6">
            <a:extLst>
              <a:ext uri="{FF2B5EF4-FFF2-40B4-BE49-F238E27FC236}">
                <a16:creationId xmlns:a16="http://schemas.microsoft.com/office/drawing/2014/main" id="{A5407DCB-8826-E3A2-2DD7-92C9895A7EE4}"/>
              </a:ext>
            </a:extLst>
          </p:cNvPr>
          <p:cNvSpPr>
            <a:spLocks noGrp="1"/>
          </p:cNvSpPr>
          <p:nvPr>
            <p:ph type="body" sz="quarter" idx="16"/>
          </p:nvPr>
        </p:nvSpPr>
        <p:spPr>
          <a:xfrm>
            <a:off x="5101370" y="1469996"/>
            <a:ext cx="3433138" cy="426393"/>
          </a:xfrm>
        </p:spPr>
        <p:txBody>
          <a:bodyPr/>
          <a:lstStyle/>
          <a:p>
            <a:r>
              <a:rPr lang="en-US" dirty="0"/>
              <a:t>data</a:t>
            </a:r>
          </a:p>
        </p:txBody>
      </p:sp>
      <p:sp>
        <p:nvSpPr>
          <p:cNvPr id="32" name="Text Placeholder 8">
            <a:extLst>
              <a:ext uri="{FF2B5EF4-FFF2-40B4-BE49-F238E27FC236}">
                <a16:creationId xmlns:a16="http://schemas.microsoft.com/office/drawing/2014/main" id="{CECB1903-DA35-CC47-67DD-9D2DC804D62C}"/>
              </a:ext>
            </a:extLst>
          </p:cNvPr>
          <p:cNvSpPr>
            <a:spLocks noGrp="1"/>
          </p:cNvSpPr>
          <p:nvPr>
            <p:ph type="body" sz="quarter" idx="12"/>
          </p:nvPr>
        </p:nvSpPr>
        <p:spPr>
          <a:xfrm>
            <a:off x="5101370" y="1849500"/>
            <a:ext cx="3433138" cy="1370672"/>
          </a:xfrm>
        </p:spPr>
        <p:txBody>
          <a:bodyPr/>
          <a:lstStyle/>
          <a:p>
            <a:r>
              <a:rPr lang="en-US" dirty="0"/>
              <a:t>Gather patient data for correlation and predictive analysis.</a:t>
            </a:r>
          </a:p>
          <a:p>
            <a:endParaRPr lang="en-US" dirty="0"/>
          </a:p>
          <a:p>
            <a:endParaRPr lang="en-US" dirty="0"/>
          </a:p>
        </p:txBody>
      </p:sp>
      <p:sp>
        <p:nvSpPr>
          <p:cNvPr id="36" name="Text Placeholder 10">
            <a:extLst>
              <a:ext uri="{FF2B5EF4-FFF2-40B4-BE49-F238E27FC236}">
                <a16:creationId xmlns:a16="http://schemas.microsoft.com/office/drawing/2014/main" id="{EA551D54-ECDA-8ED8-9B75-C88BE5DE6484}"/>
              </a:ext>
            </a:extLst>
          </p:cNvPr>
          <p:cNvSpPr txBox="1">
            <a:spLocks/>
          </p:cNvSpPr>
          <p:nvPr/>
        </p:nvSpPr>
        <p:spPr>
          <a:xfrm>
            <a:off x="5101370" y="5893037"/>
            <a:ext cx="3433138" cy="9613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t>Easy to use, user friendly, adaptable coding</a:t>
            </a:r>
          </a:p>
        </p:txBody>
      </p:sp>
      <p:sp>
        <p:nvSpPr>
          <p:cNvPr id="37" name="Text Placeholder 12">
            <a:extLst>
              <a:ext uri="{FF2B5EF4-FFF2-40B4-BE49-F238E27FC236}">
                <a16:creationId xmlns:a16="http://schemas.microsoft.com/office/drawing/2014/main" id="{CAA79FB9-7F79-402C-7E9A-45241667E83F}"/>
              </a:ext>
            </a:extLst>
          </p:cNvPr>
          <p:cNvSpPr txBox="1">
            <a:spLocks/>
          </p:cNvSpPr>
          <p:nvPr/>
        </p:nvSpPr>
        <p:spPr>
          <a:xfrm>
            <a:off x="5101370" y="5511036"/>
            <a:ext cx="3433138" cy="428891"/>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1800" kern="1200" cap="all" spc="100" baseline="0">
                <a:solidFill>
                  <a:schemeClr val="accent5">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Integration</a:t>
            </a:r>
          </a:p>
        </p:txBody>
      </p:sp>
      <p:sp>
        <p:nvSpPr>
          <p:cNvPr id="38" name="Text Placeholder 14">
            <a:extLst>
              <a:ext uri="{FF2B5EF4-FFF2-40B4-BE49-F238E27FC236}">
                <a16:creationId xmlns:a16="http://schemas.microsoft.com/office/drawing/2014/main" id="{3AA03B8D-F2C9-3EBE-C9C5-FA8179B9039D}"/>
              </a:ext>
            </a:extLst>
          </p:cNvPr>
          <p:cNvSpPr txBox="1">
            <a:spLocks/>
          </p:cNvSpPr>
          <p:nvPr/>
        </p:nvSpPr>
        <p:spPr>
          <a:xfrm>
            <a:off x="5101370" y="3395606"/>
            <a:ext cx="3433138" cy="428891"/>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1800" kern="1200" cap="all" spc="100" baseline="0">
                <a:solidFill>
                  <a:schemeClr val="accent5">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technology</a:t>
            </a:r>
          </a:p>
        </p:txBody>
      </p:sp>
      <p:sp>
        <p:nvSpPr>
          <p:cNvPr id="39" name="Text Placeholder 16">
            <a:extLst>
              <a:ext uri="{FF2B5EF4-FFF2-40B4-BE49-F238E27FC236}">
                <a16:creationId xmlns:a16="http://schemas.microsoft.com/office/drawing/2014/main" id="{6921EA86-4489-2F83-60AE-4DED4E91FD76}"/>
              </a:ext>
            </a:extLst>
          </p:cNvPr>
          <p:cNvSpPr txBox="1">
            <a:spLocks/>
          </p:cNvSpPr>
          <p:nvPr/>
        </p:nvSpPr>
        <p:spPr>
          <a:xfrm>
            <a:off x="5101370" y="3777607"/>
            <a:ext cx="3433138" cy="14509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5000"/>
              </a:lnSpc>
              <a:spcBef>
                <a:spcPts val="0"/>
              </a:spcBef>
              <a:buNone/>
            </a:pPr>
            <a:r>
              <a:rPr lang="en-US" sz="1600" spc="100" dirty="0"/>
              <a:t>Use Machine Learning (ML) to process the data and make predictions based on patient medial history</a:t>
            </a:r>
          </a:p>
        </p:txBody>
      </p:sp>
      <p:sp>
        <p:nvSpPr>
          <p:cNvPr id="40" name="Text Placeholder 44">
            <a:extLst>
              <a:ext uri="{FF2B5EF4-FFF2-40B4-BE49-F238E27FC236}">
                <a16:creationId xmlns:a16="http://schemas.microsoft.com/office/drawing/2014/main" id="{7220AA00-3D08-5A75-7191-1CF713BFDA0D}"/>
              </a:ext>
            </a:extLst>
          </p:cNvPr>
          <p:cNvSpPr txBox="1">
            <a:spLocks/>
          </p:cNvSpPr>
          <p:nvPr/>
        </p:nvSpPr>
        <p:spPr>
          <a:xfrm>
            <a:off x="8758862" y="1775610"/>
            <a:ext cx="3433138" cy="428891"/>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1800" kern="1200" cap="all" spc="100" baseline="0">
                <a:solidFill>
                  <a:schemeClr val="accent5">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Usability</a:t>
            </a:r>
          </a:p>
        </p:txBody>
      </p:sp>
      <p:sp>
        <p:nvSpPr>
          <p:cNvPr id="41" name="Text Placeholder 19">
            <a:extLst>
              <a:ext uri="{FF2B5EF4-FFF2-40B4-BE49-F238E27FC236}">
                <a16:creationId xmlns:a16="http://schemas.microsoft.com/office/drawing/2014/main" id="{1E4DC739-17B7-83F4-EFB2-6C15A7840156}"/>
              </a:ext>
            </a:extLst>
          </p:cNvPr>
          <p:cNvSpPr txBox="1">
            <a:spLocks/>
          </p:cNvSpPr>
          <p:nvPr/>
        </p:nvSpPr>
        <p:spPr>
          <a:xfrm>
            <a:off x="8758862" y="2157612"/>
            <a:ext cx="3297303" cy="4018717"/>
          </a:xfrm>
          <a:prstGeom prst="rect">
            <a:avLst/>
          </a:prstGeom>
        </p:spPr>
        <p:txBody>
          <a:bodyPr anchor="t"/>
          <a:lstStyle>
            <a:lvl1pPr marL="0" indent="0" algn="l" defTabSz="914400" rtl="0" eaLnBrk="1" latinLnBrk="0" hangingPunct="1">
              <a:lnSpc>
                <a:spcPct val="125000"/>
              </a:lnSpc>
              <a:spcBef>
                <a:spcPts val="0"/>
              </a:spcBef>
              <a:buFont typeface="Arial" panose="020B0604020202020204" pitchFamily="34" charset="0"/>
              <a:buNone/>
              <a:defRPr sz="1600" kern="1200" cap="none" spc="1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Additional purchases/sales promotion</a:t>
            </a:r>
          </a:p>
          <a:p>
            <a:endParaRPr lang="en-US" dirty="0"/>
          </a:p>
          <a:p>
            <a:r>
              <a:rPr lang="en-US" dirty="0"/>
              <a:t>Improved ordering and inventory planning</a:t>
            </a:r>
          </a:p>
          <a:p>
            <a:endParaRPr lang="en-US" dirty="0"/>
          </a:p>
          <a:p>
            <a:r>
              <a:rPr lang="en-US" dirty="0"/>
              <a:t>Increased health benefits for customers</a:t>
            </a:r>
          </a:p>
          <a:p>
            <a:endParaRPr lang="en-US" dirty="0"/>
          </a:p>
          <a:p>
            <a:r>
              <a:rPr lang="en-US" dirty="0"/>
              <a:t>Future expansion to include recipes, etc.</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997196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F580F041-DC12-4416-8D50-10D5CB88036E}"/>
              </a:ext>
            </a:extLst>
          </p:cNvPr>
          <p:cNvSpPr>
            <a:spLocks noGrp="1"/>
          </p:cNvSpPr>
          <p:nvPr>
            <p:ph type="title"/>
          </p:nvPr>
        </p:nvSpPr>
        <p:spPr>
          <a:xfrm>
            <a:off x="3741518" y="589720"/>
            <a:ext cx="4708964" cy="657784"/>
          </a:xfrm>
        </p:spPr>
        <p:txBody>
          <a:bodyPr anchor="ctr">
            <a:normAutofit/>
          </a:bodyPr>
          <a:lstStyle/>
          <a:p>
            <a:r>
              <a:rPr lang="en-US" noProof="0" dirty="0"/>
              <a:t>baseline Data collection </a:t>
            </a:r>
            <a:endParaRPr lang="en-US" dirty="0"/>
          </a:p>
        </p:txBody>
      </p:sp>
      <p:pic>
        <p:nvPicPr>
          <p:cNvPr id="2" name="Picture 1">
            <a:extLst>
              <a:ext uri="{FF2B5EF4-FFF2-40B4-BE49-F238E27FC236}">
                <a16:creationId xmlns:a16="http://schemas.microsoft.com/office/drawing/2014/main" id="{E7C9ACAB-412B-4B2F-29BE-F9EF61E30452}"/>
              </a:ext>
            </a:extLst>
          </p:cNvPr>
          <p:cNvPicPr>
            <a:picLocks noChangeAspect="1"/>
          </p:cNvPicPr>
          <p:nvPr/>
        </p:nvPicPr>
        <p:blipFill>
          <a:blip r:embed="rId3"/>
          <a:stretch>
            <a:fillRect/>
          </a:stretch>
        </p:blipFill>
        <p:spPr>
          <a:xfrm>
            <a:off x="1619183" y="1862038"/>
            <a:ext cx="1132984" cy="1144666"/>
          </a:xfrm>
          <a:prstGeom prst="rect">
            <a:avLst/>
          </a:prstGeom>
          <a:noFill/>
        </p:spPr>
      </p:pic>
      <p:sp>
        <p:nvSpPr>
          <p:cNvPr id="62" name="Text Placeholder 61">
            <a:extLst>
              <a:ext uri="{FF2B5EF4-FFF2-40B4-BE49-F238E27FC236}">
                <a16:creationId xmlns:a16="http://schemas.microsoft.com/office/drawing/2014/main" id="{F3A35CB8-192D-46E2-ABAC-ED96BB3582BE}"/>
              </a:ext>
            </a:extLst>
          </p:cNvPr>
          <p:cNvSpPr>
            <a:spLocks noGrp="1"/>
          </p:cNvSpPr>
          <p:nvPr>
            <p:ph type="body" sz="quarter" idx="22"/>
          </p:nvPr>
        </p:nvSpPr>
        <p:spPr>
          <a:xfrm>
            <a:off x="1028073" y="3212687"/>
            <a:ext cx="2315205" cy="348421"/>
          </a:xfrm>
        </p:spPr>
        <p:txBody>
          <a:bodyPr anchor="b">
            <a:normAutofit/>
          </a:bodyPr>
          <a:lstStyle/>
          <a:p>
            <a:r>
              <a:rPr lang="en-ZA" dirty="0"/>
              <a:t>Targets</a:t>
            </a:r>
            <a:endParaRPr lang="en-US" dirty="0"/>
          </a:p>
        </p:txBody>
      </p:sp>
      <p:sp>
        <p:nvSpPr>
          <p:cNvPr id="198" name="Text Placeholder 4">
            <a:extLst>
              <a:ext uri="{FF2B5EF4-FFF2-40B4-BE49-F238E27FC236}">
                <a16:creationId xmlns:a16="http://schemas.microsoft.com/office/drawing/2014/main" id="{3C10CA67-6A82-3010-A1AF-6FF9D09F90F2}"/>
              </a:ext>
            </a:extLst>
          </p:cNvPr>
          <p:cNvSpPr>
            <a:spLocks noGrp="1"/>
          </p:cNvSpPr>
          <p:nvPr>
            <p:ph type="body" sz="quarter" idx="23"/>
          </p:nvPr>
        </p:nvSpPr>
        <p:spPr>
          <a:xfrm>
            <a:off x="1028073" y="3496277"/>
            <a:ext cx="2315205" cy="287066"/>
          </a:xfrm>
        </p:spPr>
        <p:txBody>
          <a:bodyPr/>
          <a:lstStyle/>
          <a:p>
            <a:r>
              <a:rPr lang="en-US" dirty="0"/>
              <a:t>Variety</a:t>
            </a:r>
          </a:p>
        </p:txBody>
      </p:sp>
      <p:pic>
        <p:nvPicPr>
          <p:cNvPr id="66" name="Picture Placeholder 65" descr="Ui Ux outline">
            <a:extLst>
              <a:ext uri="{FF2B5EF4-FFF2-40B4-BE49-F238E27FC236}">
                <a16:creationId xmlns:a16="http://schemas.microsoft.com/office/drawing/2014/main" id="{A336AF83-492E-4D22-9173-676DCAB77B13}"/>
              </a:ext>
            </a:extLst>
          </p:cNvPr>
          <p:cNvPicPr>
            <a:picLocks noGrp="1" noChangeAspect="1"/>
          </p:cNvPicPr>
          <p:nvPr>
            <p:ph type="pic" sz="quarter" idx="24"/>
          </p:nvPr>
        </p:nvPicPr>
        <p:blipFill rotWithShape="1">
          <a:blip r:embed="rId4">
            <a:extLst>
              <a:ext uri="{96DAC541-7B7A-43D3-8B79-37D633B846F1}">
                <asvg:svgBlip xmlns:asvg="http://schemas.microsoft.com/office/drawing/2016/SVG/main" r:embed="rId5"/>
              </a:ext>
            </a:extLst>
          </a:blip>
          <a:srcRect t="3959" b="3959"/>
          <a:stretch/>
        </p:blipFill>
        <p:spPr>
          <a:xfrm>
            <a:off x="4212077" y="1862038"/>
            <a:ext cx="1243095" cy="1144666"/>
          </a:xfrm>
        </p:spPr>
      </p:pic>
      <p:sp>
        <p:nvSpPr>
          <p:cNvPr id="112" name="Text Placeholder 6">
            <a:extLst>
              <a:ext uri="{FF2B5EF4-FFF2-40B4-BE49-F238E27FC236}">
                <a16:creationId xmlns:a16="http://schemas.microsoft.com/office/drawing/2014/main" id="{E9035B6E-B119-E846-658E-A6E499CD58AC}"/>
              </a:ext>
            </a:extLst>
          </p:cNvPr>
          <p:cNvSpPr>
            <a:spLocks noGrp="1"/>
          </p:cNvSpPr>
          <p:nvPr>
            <p:ph type="body" sz="quarter" idx="25"/>
          </p:nvPr>
        </p:nvSpPr>
        <p:spPr>
          <a:xfrm>
            <a:off x="3676023" y="3212687"/>
            <a:ext cx="2315205" cy="348421"/>
          </a:xfrm>
        </p:spPr>
        <p:txBody>
          <a:bodyPr anchor="b">
            <a:normAutofit/>
          </a:bodyPr>
          <a:lstStyle/>
          <a:p>
            <a:r>
              <a:rPr lang="en-US" dirty="0"/>
              <a:t>design</a:t>
            </a:r>
          </a:p>
        </p:txBody>
      </p:sp>
      <p:sp>
        <p:nvSpPr>
          <p:cNvPr id="200" name="Text Placeholder 7">
            <a:extLst>
              <a:ext uri="{FF2B5EF4-FFF2-40B4-BE49-F238E27FC236}">
                <a16:creationId xmlns:a16="http://schemas.microsoft.com/office/drawing/2014/main" id="{1EA5F4B8-F6F3-ECE1-48F7-9B2CE30D9D11}"/>
              </a:ext>
            </a:extLst>
          </p:cNvPr>
          <p:cNvSpPr>
            <a:spLocks noGrp="1"/>
          </p:cNvSpPr>
          <p:nvPr>
            <p:ph type="body" sz="quarter" idx="26"/>
          </p:nvPr>
        </p:nvSpPr>
        <p:spPr>
          <a:xfrm>
            <a:off x="3676023" y="3496277"/>
            <a:ext cx="2315205" cy="287066"/>
          </a:xfrm>
        </p:spPr>
        <p:txBody>
          <a:bodyPr/>
          <a:lstStyle/>
          <a:p>
            <a:r>
              <a:rPr lang="en-US" dirty="0"/>
              <a:t>Factors, Frequency, Favorites</a:t>
            </a:r>
          </a:p>
        </p:txBody>
      </p:sp>
      <p:pic>
        <p:nvPicPr>
          <p:cNvPr id="87" name="Picture Placeholder 86" descr="Clipboard Icon">
            <a:extLst>
              <a:ext uri="{FF2B5EF4-FFF2-40B4-BE49-F238E27FC236}">
                <a16:creationId xmlns:a16="http://schemas.microsoft.com/office/drawing/2014/main" id="{8BBFDB51-02F2-47A2-A20D-538E6E43E738}"/>
              </a:ext>
            </a:extLst>
          </p:cNvPr>
          <p:cNvPicPr>
            <a:picLocks noGrp="1" noChangeAspect="1"/>
          </p:cNvPicPr>
          <p:nvPr>
            <p:ph type="pic" sz="quarter" idx="27"/>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p:blipFill>
        <p:spPr>
          <a:xfrm>
            <a:off x="6909241" y="1862038"/>
            <a:ext cx="1144666" cy="1144666"/>
          </a:xfrm>
        </p:spPr>
      </p:pic>
      <p:sp>
        <p:nvSpPr>
          <p:cNvPr id="77" name="Text Placeholder 76">
            <a:extLst>
              <a:ext uri="{FF2B5EF4-FFF2-40B4-BE49-F238E27FC236}">
                <a16:creationId xmlns:a16="http://schemas.microsoft.com/office/drawing/2014/main" id="{F8450002-65CC-44ED-9FA3-79F17962B3B5}"/>
              </a:ext>
            </a:extLst>
          </p:cNvPr>
          <p:cNvSpPr>
            <a:spLocks noGrp="1"/>
          </p:cNvSpPr>
          <p:nvPr>
            <p:ph type="body" sz="quarter" idx="28"/>
          </p:nvPr>
        </p:nvSpPr>
        <p:spPr>
          <a:xfrm>
            <a:off x="6323972" y="3212687"/>
            <a:ext cx="2315205" cy="348421"/>
          </a:xfrm>
        </p:spPr>
        <p:txBody>
          <a:bodyPr anchor="b">
            <a:normAutofit/>
          </a:bodyPr>
          <a:lstStyle/>
          <a:p>
            <a:r>
              <a:rPr lang="en-ZA" dirty="0"/>
              <a:t>delivery</a:t>
            </a:r>
            <a:endParaRPr lang="en-US" dirty="0"/>
          </a:p>
        </p:txBody>
      </p:sp>
      <p:sp>
        <p:nvSpPr>
          <p:cNvPr id="202" name="Text Placeholder 10">
            <a:extLst>
              <a:ext uri="{FF2B5EF4-FFF2-40B4-BE49-F238E27FC236}">
                <a16:creationId xmlns:a16="http://schemas.microsoft.com/office/drawing/2014/main" id="{C21B1346-DF8E-FBED-CB73-A411A880C48E}"/>
              </a:ext>
            </a:extLst>
          </p:cNvPr>
          <p:cNvSpPr>
            <a:spLocks noGrp="1"/>
          </p:cNvSpPr>
          <p:nvPr>
            <p:ph type="body" sz="quarter" idx="29"/>
          </p:nvPr>
        </p:nvSpPr>
        <p:spPr>
          <a:xfrm>
            <a:off x="6323972" y="3496277"/>
            <a:ext cx="2315205" cy="287066"/>
          </a:xfrm>
        </p:spPr>
        <p:txBody>
          <a:bodyPr/>
          <a:lstStyle/>
          <a:p>
            <a:r>
              <a:rPr lang="en-US" dirty="0"/>
              <a:t>Forms Survey Shared</a:t>
            </a:r>
          </a:p>
        </p:txBody>
      </p:sp>
      <p:pic>
        <p:nvPicPr>
          <p:cNvPr id="105" name="Picture Placeholder 104" descr="Fluorescent Light Blub outline">
            <a:extLst>
              <a:ext uri="{FF2B5EF4-FFF2-40B4-BE49-F238E27FC236}">
                <a16:creationId xmlns:a16="http://schemas.microsoft.com/office/drawing/2014/main" id="{4ECD9547-8CC8-47C4-BE18-635B19076589}"/>
              </a:ext>
            </a:extLst>
          </p:cNvPr>
          <p:cNvPicPr>
            <a:picLocks noGrp="1" noChangeAspect="1"/>
          </p:cNvPicPr>
          <p:nvPr>
            <p:ph type="pic" sz="quarter" idx="30"/>
          </p:nvPr>
        </p:nvPicPr>
        <p:blipFill rotWithShape="1">
          <a:blip r:embed="rId8">
            <a:extLst>
              <a:ext uri="{96DAC541-7B7A-43D3-8B79-37D633B846F1}">
                <asvg:svgBlip xmlns:asvg="http://schemas.microsoft.com/office/drawing/2016/SVG/main" r:embed="rId9"/>
              </a:ext>
            </a:extLst>
          </a:blip>
          <a:stretch/>
        </p:blipFill>
        <p:spPr>
          <a:xfrm>
            <a:off x="9557189" y="1858432"/>
            <a:ext cx="1144666" cy="1144666"/>
          </a:xfrm>
        </p:spPr>
      </p:pic>
      <p:sp>
        <p:nvSpPr>
          <p:cNvPr id="79" name="Text Placeholder 78">
            <a:extLst>
              <a:ext uri="{FF2B5EF4-FFF2-40B4-BE49-F238E27FC236}">
                <a16:creationId xmlns:a16="http://schemas.microsoft.com/office/drawing/2014/main" id="{3ECFAB54-2FAE-44AC-A18F-60ABE9A74175}"/>
              </a:ext>
            </a:extLst>
          </p:cNvPr>
          <p:cNvSpPr>
            <a:spLocks noGrp="1"/>
          </p:cNvSpPr>
          <p:nvPr>
            <p:ph type="body" sz="quarter" idx="31"/>
          </p:nvPr>
        </p:nvSpPr>
        <p:spPr>
          <a:xfrm>
            <a:off x="8971920" y="3209081"/>
            <a:ext cx="2315205" cy="348421"/>
          </a:xfrm>
        </p:spPr>
        <p:txBody>
          <a:bodyPr anchor="b">
            <a:normAutofit/>
          </a:bodyPr>
          <a:lstStyle/>
          <a:p>
            <a:r>
              <a:rPr lang="en-ZA" dirty="0"/>
              <a:t>insights</a:t>
            </a:r>
            <a:endParaRPr lang="en-US" dirty="0"/>
          </a:p>
        </p:txBody>
      </p:sp>
      <p:sp>
        <p:nvSpPr>
          <p:cNvPr id="204" name="Text Placeholder 13">
            <a:extLst>
              <a:ext uri="{FF2B5EF4-FFF2-40B4-BE49-F238E27FC236}">
                <a16:creationId xmlns:a16="http://schemas.microsoft.com/office/drawing/2014/main" id="{57E618B8-870C-F4B6-60C4-AA1A7B97CA50}"/>
              </a:ext>
            </a:extLst>
          </p:cNvPr>
          <p:cNvSpPr>
            <a:spLocks noGrp="1"/>
          </p:cNvSpPr>
          <p:nvPr>
            <p:ph type="body" sz="quarter" idx="32"/>
          </p:nvPr>
        </p:nvSpPr>
        <p:spPr>
          <a:xfrm>
            <a:off x="8971920" y="3492671"/>
            <a:ext cx="2315205" cy="287066"/>
          </a:xfrm>
        </p:spPr>
        <p:txBody>
          <a:bodyPr/>
          <a:lstStyle/>
          <a:p>
            <a:r>
              <a:rPr lang="en-US" dirty="0"/>
              <a:t>Did We Meet the Mark?</a:t>
            </a:r>
          </a:p>
        </p:txBody>
      </p:sp>
      <p:pic>
        <p:nvPicPr>
          <p:cNvPr id="16" name="Picture Placeholder 15">
            <a:extLst>
              <a:ext uri="{FF2B5EF4-FFF2-40B4-BE49-F238E27FC236}">
                <a16:creationId xmlns:a16="http://schemas.microsoft.com/office/drawing/2014/main" id="{FB642C56-6505-B98C-987B-0A962DA584C7}"/>
              </a:ext>
            </a:extLst>
          </p:cNvPr>
          <p:cNvPicPr>
            <a:picLocks noGrp="1" noChangeAspect="1"/>
          </p:cNvPicPr>
          <p:nvPr>
            <p:ph type="pic" sz="quarter" idx="33"/>
          </p:nvPr>
        </p:nvPicPr>
        <p:blipFill>
          <a:blip r:embed="rId10"/>
          <a:srcRect l="11215" r="11215"/>
          <a:stretch>
            <a:fillRect/>
          </a:stretch>
        </p:blipFill>
        <p:spPr>
          <a:xfrm>
            <a:off x="1563688" y="4129088"/>
            <a:ext cx="1243012" cy="1144587"/>
          </a:xfrm>
          <a:prstGeom prst="rect">
            <a:avLst/>
          </a:prstGeom>
        </p:spPr>
      </p:pic>
      <p:sp>
        <p:nvSpPr>
          <p:cNvPr id="28" name="Slide Number Placeholder 27">
            <a:extLst>
              <a:ext uri="{FF2B5EF4-FFF2-40B4-BE49-F238E27FC236}">
                <a16:creationId xmlns:a16="http://schemas.microsoft.com/office/drawing/2014/main" id="{657CD656-D89A-42CD-A918-0CA133A22C45}"/>
              </a:ext>
            </a:extLst>
          </p:cNvPr>
          <p:cNvSpPr>
            <a:spLocks noGrp="1"/>
          </p:cNvSpPr>
          <p:nvPr>
            <p:ph type="sldNum" sz="quarter" idx="12"/>
          </p:nvPr>
        </p:nvSpPr>
        <p:spPr>
          <a:xfrm>
            <a:off x="8610600" y="6356350"/>
            <a:ext cx="2743200" cy="365125"/>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fld id="{EA87306C-81BA-4795-A5CA-9392456A8C1E}" type="slidenum">
              <a:rPr kumimoji="0" lang="en-US" b="0" i="0" u="none" strike="noStrike" kern="1200" cap="none" spc="100" normalizeH="0" baseline="0" noProof="0" smtClean="0">
                <a:ln>
                  <a:noFill/>
                </a:ln>
                <a:effectLst/>
                <a:uLnTx/>
                <a:uFillTx/>
              </a:rPr>
              <a:pPr marL="0" marR="0" lvl="0" indent="0" defTabSz="914400" rtl="0" eaLnBrk="1" fontAlgn="auto" latinLnBrk="0" hangingPunct="1">
                <a:spcBef>
                  <a:spcPts val="0"/>
                </a:spcBef>
                <a:spcAft>
                  <a:spcPts val="600"/>
                </a:spcAft>
                <a:buClrTx/>
                <a:buSzTx/>
                <a:buFontTx/>
                <a:buNone/>
                <a:tabLst/>
                <a:defRPr/>
              </a:pPr>
              <a:t>5</a:t>
            </a:fld>
            <a:endParaRPr kumimoji="0" lang="en-US" b="0" i="0" u="none" strike="noStrike" kern="1200" cap="none" spc="100" normalizeH="0" baseline="0" noProof="0" dirty="0">
              <a:ln>
                <a:noFill/>
              </a:ln>
              <a:effectLst/>
              <a:uLnTx/>
              <a:uFillTx/>
            </a:endParaRPr>
          </a:p>
        </p:txBody>
      </p:sp>
      <p:sp>
        <p:nvSpPr>
          <p:cNvPr id="4" name="Picture Placeholder 3">
            <a:extLst>
              <a:ext uri="{FF2B5EF4-FFF2-40B4-BE49-F238E27FC236}">
                <a16:creationId xmlns:a16="http://schemas.microsoft.com/office/drawing/2014/main" id="{4A86B92B-3D79-9869-198E-A0C2F73693C3}"/>
              </a:ext>
            </a:extLst>
          </p:cNvPr>
          <p:cNvSpPr>
            <a:spLocks noGrp="1"/>
          </p:cNvSpPr>
          <p:nvPr>
            <p:ph type="pic" sz="quarter" idx="36"/>
          </p:nvPr>
        </p:nvSpPr>
        <p:spPr/>
      </p:sp>
      <p:sp>
        <p:nvSpPr>
          <p:cNvPr id="5" name="Picture Placeholder 4">
            <a:extLst>
              <a:ext uri="{FF2B5EF4-FFF2-40B4-BE49-F238E27FC236}">
                <a16:creationId xmlns:a16="http://schemas.microsoft.com/office/drawing/2014/main" id="{3B10EB56-267D-FD30-8328-BDD3B93B4CA3}"/>
              </a:ext>
            </a:extLst>
          </p:cNvPr>
          <p:cNvSpPr>
            <a:spLocks noGrp="1"/>
          </p:cNvSpPr>
          <p:nvPr>
            <p:ph type="pic" sz="quarter" idx="39"/>
          </p:nvPr>
        </p:nvSpPr>
        <p:spPr/>
      </p:sp>
      <p:sp>
        <p:nvSpPr>
          <p:cNvPr id="7" name="Picture Placeholder 6">
            <a:extLst>
              <a:ext uri="{FF2B5EF4-FFF2-40B4-BE49-F238E27FC236}">
                <a16:creationId xmlns:a16="http://schemas.microsoft.com/office/drawing/2014/main" id="{6354CEA5-D626-BA77-2B32-31040C4EF6BD}"/>
              </a:ext>
            </a:extLst>
          </p:cNvPr>
          <p:cNvSpPr>
            <a:spLocks noGrp="1"/>
          </p:cNvSpPr>
          <p:nvPr>
            <p:ph type="pic" sz="quarter" idx="42"/>
          </p:nvPr>
        </p:nvSpPr>
        <p:spPr/>
      </p:sp>
    </p:spTree>
    <p:extLst>
      <p:ext uri="{BB962C8B-B14F-4D97-AF65-F5344CB8AC3E}">
        <p14:creationId xmlns:p14="http://schemas.microsoft.com/office/powerpoint/2010/main" val="28835530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F580F041-DC12-4416-8D50-10D5CB88036E}"/>
              </a:ext>
            </a:extLst>
          </p:cNvPr>
          <p:cNvSpPr>
            <a:spLocks noGrp="1"/>
          </p:cNvSpPr>
          <p:nvPr>
            <p:ph type="title"/>
          </p:nvPr>
        </p:nvSpPr>
        <p:spPr/>
        <p:txBody>
          <a:bodyPr/>
          <a:lstStyle/>
          <a:p>
            <a:r>
              <a:rPr lang="en-US" noProof="0" dirty="0">
                <a:solidFill>
                  <a:schemeClr val="accent2"/>
                </a:solidFill>
              </a:rPr>
              <a:t>Preparation of baseline Data</a:t>
            </a:r>
            <a:endParaRPr lang="en-US" dirty="0">
              <a:solidFill>
                <a:schemeClr val="accent2"/>
              </a:solidFill>
            </a:endParaRPr>
          </a:p>
        </p:txBody>
      </p:sp>
      <p:pic>
        <p:nvPicPr>
          <p:cNvPr id="46" name="Picture Placeholder 45" descr="Blue and orange gradient with arrows">
            <a:extLst>
              <a:ext uri="{FF2B5EF4-FFF2-40B4-BE49-F238E27FC236}">
                <a16:creationId xmlns:a16="http://schemas.microsoft.com/office/drawing/2014/main" id="{1420D33F-ACED-46BE-B2DF-C61CB4ABF7CF}"/>
              </a:ext>
            </a:extLst>
          </p:cNvPr>
          <p:cNvPicPr>
            <a:picLocks noGrp="1" noChangeAspect="1"/>
          </p:cNvPicPr>
          <p:nvPr>
            <p:ph type="pic" sz="quarter" idx="23"/>
          </p:nvPr>
        </p:nvPicPr>
        <p:blipFill>
          <a:blip r:embed="rId3"/>
          <a:srcRect/>
          <a:stretch/>
        </p:blipFill>
        <p:spPr>
          <a:xfrm>
            <a:off x="1182769" y="2668708"/>
            <a:ext cx="1601071" cy="994835"/>
          </a:xfrm>
        </p:spPr>
      </p:pic>
      <p:pic>
        <p:nvPicPr>
          <p:cNvPr id="105" name="Picture Placeholder 104" descr="Web of wires connecting pins">
            <a:extLst>
              <a:ext uri="{FF2B5EF4-FFF2-40B4-BE49-F238E27FC236}">
                <a16:creationId xmlns:a16="http://schemas.microsoft.com/office/drawing/2014/main" id="{4ECD9547-8CC8-47C4-BE18-635B19076589}"/>
              </a:ext>
            </a:extLst>
          </p:cNvPr>
          <p:cNvPicPr>
            <a:picLocks noGrp="1" noChangeAspect="1"/>
          </p:cNvPicPr>
          <p:nvPr>
            <p:ph type="pic" sz="quarter" idx="26"/>
          </p:nvPr>
        </p:nvPicPr>
        <p:blipFill>
          <a:blip r:embed="rId4"/>
          <a:srcRect/>
          <a:stretch/>
        </p:blipFill>
        <p:spPr>
          <a:xfrm>
            <a:off x="9448826" y="2668708"/>
            <a:ext cx="1490435" cy="994835"/>
          </a:xfrm>
        </p:spPr>
      </p:pic>
      <p:sp>
        <p:nvSpPr>
          <p:cNvPr id="62" name="Text Placeholder 61">
            <a:extLst>
              <a:ext uri="{FF2B5EF4-FFF2-40B4-BE49-F238E27FC236}">
                <a16:creationId xmlns:a16="http://schemas.microsoft.com/office/drawing/2014/main" id="{F3A35CB8-192D-46E2-ABAC-ED96BB3582BE}"/>
              </a:ext>
            </a:extLst>
          </p:cNvPr>
          <p:cNvSpPr>
            <a:spLocks noGrp="1"/>
          </p:cNvSpPr>
          <p:nvPr>
            <p:ph type="body" sz="quarter" idx="16"/>
          </p:nvPr>
        </p:nvSpPr>
        <p:spPr/>
        <p:txBody>
          <a:bodyPr/>
          <a:lstStyle/>
          <a:p>
            <a:r>
              <a:rPr lang="en-ZA" dirty="0"/>
              <a:t>Data Conversion</a:t>
            </a:r>
            <a:endParaRPr lang="en-US" dirty="0"/>
          </a:p>
        </p:txBody>
      </p:sp>
      <p:sp>
        <p:nvSpPr>
          <p:cNvPr id="61" name="Text Placeholder 60">
            <a:extLst>
              <a:ext uri="{FF2B5EF4-FFF2-40B4-BE49-F238E27FC236}">
                <a16:creationId xmlns:a16="http://schemas.microsoft.com/office/drawing/2014/main" id="{AAB80485-19C5-4162-A7D1-C16C0A37DB0A}"/>
              </a:ext>
            </a:extLst>
          </p:cNvPr>
          <p:cNvSpPr>
            <a:spLocks noGrp="1"/>
          </p:cNvSpPr>
          <p:nvPr>
            <p:ph type="body" sz="quarter" idx="12"/>
          </p:nvPr>
        </p:nvSpPr>
        <p:spPr>
          <a:prstGeom prst="rect">
            <a:avLst/>
          </a:prstGeom>
        </p:spPr>
        <p:txBody>
          <a:bodyPr/>
          <a:lstStyle/>
          <a:p>
            <a:endParaRPr lang="en-US" dirty="0"/>
          </a:p>
          <a:p>
            <a:r>
              <a:rPr lang="en-US" dirty="0"/>
              <a:t>Exporting from Forms</a:t>
            </a:r>
          </a:p>
          <a:p>
            <a:endParaRPr lang="en-US" dirty="0"/>
          </a:p>
          <a:p>
            <a:r>
              <a:rPr lang="en-US" dirty="0"/>
              <a:t> to .csv</a:t>
            </a:r>
          </a:p>
          <a:p>
            <a:endParaRPr lang="en-US" dirty="0"/>
          </a:p>
          <a:p>
            <a:r>
              <a:rPr lang="en-US" dirty="0"/>
              <a:t>Creating dataframes (DFs)</a:t>
            </a:r>
          </a:p>
          <a:p>
            <a:endParaRPr lang="en-US" dirty="0"/>
          </a:p>
          <a:p>
            <a:r>
              <a:rPr lang="en-US" dirty="0"/>
              <a:t>Adding new columns back into main DF</a:t>
            </a:r>
          </a:p>
          <a:p>
            <a:endParaRPr lang="en-US" dirty="0"/>
          </a:p>
          <a:p>
            <a:endParaRPr lang="en-US" dirty="0"/>
          </a:p>
          <a:p>
            <a:endParaRPr lang="en-US" dirty="0"/>
          </a:p>
          <a:p>
            <a:endParaRPr lang="en-US" dirty="0"/>
          </a:p>
          <a:p>
            <a:endParaRPr lang="en-US" dirty="0"/>
          </a:p>
        </p:txBody>
      </p:sp>
      <p:sp>
        <p:nvSpPr>
          <p:cNvPr id="64" name="Text Placeholder 63">
            <a:extLst>
              <a:ext uri="{FF2B5EF4-FFF2-40B4-BE49-F238E27FC236}">
                <a16:creationId xmlns:a16="http://schemas.microsoft.com/office/drawing/2014/main" id="{A1AC70BF-8941-481C-8D24-0B619A898EDE}"/>
              </a:ext>
            </a:extLst>
          </p:cNvPr>
          <p:cNvSpPr>
            <a:spLocks noGrp="1"/>
          </p:cNvSpPr>
          <p:nvPr>
            <p:ph type="body" sz="quarter" idx="18"/>
          </p:nvPr>
        </p:nvSpPr>
        <p:spPr>
          <a:xfrm>
            <a:off x="4905990" y="3822085"/>
            <a:ext cx="2351446" cy="491509"/>
          </a:xfrm>
        </p:spPr>
        <p:txBody>
          <a:bodyPr/>
          <a:lstStyle/>
          <a:p>
            <a:r>
              <a:rPr lang="en-ZA" dirty="0"/>
              <a:t>Clean up</a:t>
            </a:r>
            <a:endParaRPr lang="en-US" dirty="0"/>
          </a:p>
        </p:txBody>
      </p:sp>
      <p:sp>
        <p:nvSpPr>
          <p:cNvPr id="63" name="Text Placeholder 62">
            <a:extLst>
              <a:ext uri="{FF2B5EF4-FFF2-40B4-BE49-F238E27FC236}">
                <a16:creationId xmlns:a16="http://schemas.microsoft.com/office/drawing/2014/main" id="{8D138E80-5256-446A-AE30-0A9CBCEC97CC}"/>
              </a:ext>
            </a:extLst>
          </p:cNvPr>
          <p:cNvSpPr>
            <a:spLocks noGrp="1"/>
          </p:cNvSpPr>
          <p:nvPr>
            <p:ph type="body" sz="quarter" idx="17"/>
          </p:nvPr>
        </p:nvSpPr>
        <p:spPr>
          <a:xfrm>
            <a:off x="4920277" y="4347760"/>
            <a:ext cx="2351446" cy="1704547"/>
          </a:xfrm>
        </p:spPr>
        <p:txBody>
          <a:bodyPr/>
          <a:lstStyle/>
          <a:p>
            <a:r>
              <a:rPr lang="en-ZA" dirty="0"/>
              <a:t>Renaming columns as needed</a:t>
            </a:r>
          </a:p>
          <a:p>
            <a:endParaRPr lang="en-ZA" dirty="0"/>
          </a:p>
          <a:p>
            <a:r>
              <a:rPr lang="en-ZA" dirty="0"/>
              <a:t>Using delimiters to split response choices</a:t>
            </a:r>
          </a:p>
          <a:p>
            <a:endParaRPr lang="en-ZA" dirty="0"/>
          </a:p>
          <a:p>
            <a:endParaRPr lang="en-ZA" dirty="0"/>
          </a:p>
          <a:p>
            <a:endParaRPr lang="en-ZA" dirty="0"/>
          </a:p>
          <a:p>
            <a:endParaRPr lang="en-ZA" dirty="0"/>
          </a:p>
          <a:p>
            <a:endParaRPr lang="en-ZA" dirty="0"/>
          </a:p>
        </p:txBody>
      </p:sp>
      <p:sp>
        <p:nvSpPr>
          <p:cNvPr id="79" name="Text Placeholder 78">
            <a:extLst>
              <a:ext uri="{FF2B5EF4-FFF2-40B4-BE49-F238E27FC236}">
                <a16:creationId xmlns:a16="http://schemas.microsoft.com/office/drawing/2014/main" id="{3ECFAB54-2FAE-44AC-A18F-60ABE9A74175}"/>
              </a:ext>
            </a:extLst>
          </p:cNvPr>
          <p:cNvSpPr>
            <a:spLocks noGrp="1"/>
          </p:cNvSpPr>
          <p:nvPr>
            <p:ph type="body" sz="quarter" idx="22"/>
          </p:nvPr>
        </p:nvSpPr>
        <p:spPr>
          <a:xfrm>
            <a:off x="9071180" y="3791319"/>
            <a:ext cx="2351446" cy="491509"/>
          </a:xfrm>
        </p:spPr>
        <p:txBody>
          <a:bodyPr/>
          <a:lstStyle/>
          <a:p>
            <a:r>
              <a:rPr lang="en-US" dirty="0"/>
              <a:t>model BUILDING AND SELECTION</a:t>
            </a:r>
          </a:p>
        </p:txBody>
      </p:sp>
      <p:sp>
        <p:nvSpPr>
          <p:cNvPr id="78" name="Text Placeholder 77">
            <a:extLst>
              <a:ext uri="{FF2B5EF4-FFF2-40B4-BE49-F238E27FC236}">
                <a16:creationId xmlns:a16="http://schemas.microsoft.com/office/drawing/2014/main" id="{DF2F3071-377B-4538-8351-AE48F52BD1CC}"/>
              </a:ext>
            </a:extLst>
          </p:cNvPr>
          <p:cNvSpPr>
            <a:spLocks noGrp="1"/>
          </p:cNvSpPr>
          <p:nvPr>
            <p:ph type="body" sz="quarter" idx="21"/>
          </p:nvPr>
        </p:nvSpPr>
        <p:spPr>
          <a:xfrm>
            <a:off x="9071180" y="4218921"/>
            <a:ext cx="2351446" cy="1704547"/>
          </a:xfrm>
        </p:spPr>
        <p:txBody>
          <a:bodyPr/>
          <a:lstStyle/>
          <a:p>
            <a:endParaRPr lang="en-US" dirty="0"/>
          </a:p>
          <a:p>
            <a:r>
              <a:rPr lang="en-US" dirty="0"/>
              <a:t>Testing different machine learning models to determine which model would be the best fit</a:t>
            </a:r>
          </a:p>
          <a:p>
            <a:endParaRPr lang="en-US" dirty="0"/>
          </a:p>
          <a:p>
            <a:endParaRPr lang="en-US" dirty="0"/>
          </a:p>
        </p:txBody>
      </p:sp>
      <p:pic>
        <p:nvPicPr>
          <p:cNvPr id="18" name="Picture Placeholder 45" descr="Computer script on a screen">
            <a:extLst>
              <a:ext uri="{FF2B5EF4-FFF2-40B4-BE49-F238E27FC236}">
                <a16:creationId xmlns:a16="http://schemas.microsoft.com/office/drawing/2014/main" id="{8B9B4FA5-5D04-33D7-E7F7-5346CAA21230}"/>
              </a:ext>
            </a:extLst>
          </p:cNvPr>
          <p:cNvPicPr>
            <a:picLocks noChangeAspect="1"/>
          </p:cNvPicPr>
          <p:nvPr/>
        </p:nvPicPr>
        <p:blipFill>
          <a:blip r:embed="rId5"/>
          <a:srcRect/>
          <a:stretch/>
        </p:blipFill>
        <p:spPr>
          <a:xfrm>
            <a:off x="5196508" y="2745442"/>
            <a:ext cx="1512730" cy="1008238"/>
          </a:xfrm>
          <a:prstGeom prst="rect">
            <a:avLst/>
          </a:prstGeom>
        </p:spPr>
      </p:pic>
    </p:spTree>
    <p:extLst>
      <p:ext uri="{BB962C8B-B14F-4D97-AF65-F5344CB8AC3E}">
        <p14:creationId xmlns:p14="http://schemas.microsoft.com/office/powerpoint/2010/main" val="3860837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957F30-DEEF-8848-7E3C-9620C7E546F0}"/>
              </a:ext>
            </a:extLst>
          </p:cNvPr>
          <p:cNvSpPr>
            <a:spLocks noGrp="1"/>
          </p:cNvSpPr>
          <p:nvPr>
            <p:ph type="title"/>
          </p:nvPr>
        </p:nvSpPr>
        <p:spPr>
          <a:xfrm>
            <a:off x="0" y="5996762"/>
            <a:ext cx="12192000" cy="897381"/>
          </a:xfrm>
          <a:solidFill>
            <a:schemeClr val="tx2">
              <a:lumMod val="40000"/>
              <a:lumOff val="60000"/>
              <a:alpha val="79000"/>
            </a:schemeClr>
          </a:solidFill>
        </p:spPr>
        <p:txBody>
          <a:bodyPr/>
          <a:lstStyle/>
          <a:p>
            <a:endParaRPr lang="en-US" dirty="0">
              <a:solidFill>
                <a:schemeClr val="accent2"/>
              </a:solidFill>
            </a:endParaRPr>
          </a:p>
        </p:txBody>
      </p:sp>
      <p:sp>
        <p:nvSpPr>
          <p:cNvPr id="15" name="Slide Number Placeholder 14">
            <a:extLst>
              <a:ext uri="{FF2B5EF4-FFF2-40B4-BE49-F238E27FC236}">
                <a16:creationId xmlns:a16="http://schemas.microsoft.com/office/drawing/2014/main" id="{7760EE91-63D4-0B07-C4B1-9D25F259E255}"/>
              </a:ext>
            </a:extLst>
          </p:cNvPr>
          <p:cNvSpPr>
            <a:spLocks noGrp="1"/>
          </p:cNvSpPr>
          <p:nvPr>
            <p:ph type="sldNum" sz="quarter" idx="4"/>
          </p:nvPr>
        </p:nvSpPr>
        <p:spPr/>
        <p:txBody>
          <a:bodyPr/>
          <a:lstStyle/>
          <a:p>
            <a:fld id="{EA87306C-81BA-4795-A5CA-9392456A8C1E}" type="slidenum">
              <a:rPr lang="en-US" smtClean="0"/>
              <a:pPr/>
              <a:t>7</a:t>
            </a:fld>
            <a:endParaRPr lang="en-US" dirty="0"/>
          </a:p>
        </p:txBody>
      </p:sp>
      <p:sp>
        <p:nvSpPr>
          <p:cNvPr id="9" name="TextBox 8">
            <a:extLst>
              <a:ext uri="{FF2B5EF4-FFF2-40B4-BE49-F238E27FC236}">
                <a16:creationId xmlns:a16="http://schemas.microsoft.com/office/drawing/2014/main" id="{2E9A6D8D-D48A-F101-82FC-B1842FBF729D}"/>
              </a:ext>
            </a:extLst>
          </p:cNvPr>
          <p:cNvSpPr txBox="1"/>
          <p:nvPr/>
        </p:nvSpPr>
        <p:spPr>
          <a:xfrm>
            <a:off x="4591050" y="6254750"/>
            <a:ext cx="3009900" cy="400110"/>
          </a:xfrm>
          <a:prstGeom prst="rect">
            <a:avLst/>
          </a:prstGeom>
          <a:noFill/>
          <a:ln w="38100">
            <a:solidFill>
              <a:schemeClr val="accent1">
                <a:lumMod val="50000"/>
              </a:schemeClr>
            </a:solidFill>
          </a:ln>
        </p:spPr>
        <p:txBody>
          <a:bodyPr wrap="square" rtlCol="0">
            <a:spAutoFit/>
          </a:bodyPr>
          <a:lstStyle/>
          <a:p>
            <a:pPr algn="ctr"/>
            <a:r>
              <a:rPr lang="en-US" sz="2000" b="1" dirty="0">
                <a:solidFill>
                  <a:schemeClr val="accent1">
                    <a:lumMod val="50000"/>
                  </a:schemeClr>
                </a:solidFill>
              </a:rPr>
              <a:t>CODING PROCESS</a:t>
            </a:r>
          </a:p>
        </p:txBody>
      </p:sp>
    </p:spTree>
    <p:extLst>
      <p:ext uri="{BB962C8B-B14F-4D97-AF65-F5344CB8AC3E}">
        <p14:creationId xmlns:p14="http://schemas.microsoft.com/office/powerpoint/2010/main" val="18442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32C543A5-46EA-9B24-5A4D-253C2048621B}"/>
              </a:ext>
            </a:extLst>
          </p:cNvPr>
          <p:cNvSpPr>
            <a:spLocks noGrp="1"/>
          </p:cNvSpPr>
          <p:nvPr>
            <p:ph type="title"/>
          </p:nvPr>
        </p:nvSpPr>
        <p:spPr>
          <a:xfrm>
            <a:off x="1159365" y="883498"/>
            <a:ext cx="2981332" cy="1190087"/>
          </a:xfrm>
        </p:spPr>
        <p:txBody>
          <a:bodyPr anchor="ctr">
            <a:normAutofit/>
          </a:bodyPr>
          <a:lstStyle/>
          <a:p>
            <a:pPr>
              <a:lnSpc>
                <a:spcPct val="90000"/>
              </a:lnSpc>
            </a:pPr>
            <a:r>
              <a:rPr lang="en-US" sz="1700" dirty="0"/>
              <a:t>Visualizations/Demo and insights</a:t>
            </a:r>
          </a:p>
        </p:txBody>
      </p:sp>
      <p:sp>
        <p:nvSpPr>
          <p:cNvPr id="25" name="Text Placeholder 2">
            <a:extLst>
              <a:ext uri="{FF2B5EF4-FFF2-40B4-BE49-F238E27FC236}">
                <a16:creationId xmlns:a16="http://schemas.microsoft.com/office/drawing/2014/main" id="{FC3A1517-5715-6E0E-FDE8-BCE6CAF591FD}"/>
              </a:ext>
            </a:extLst>
          </p:cNvPr>
          <p:cNvSpPr>
            <a:spLocks noGrp="1"/>
          </p:cNvSpPr>
          <p:nvPr>
            <p:ph type="body" sz="quarter" idx="12"/>
          </p:nvPr>
        </p:nvSpPr>
        <p:spPr>
          <a:xfrm>
            <a:off x="2497988" y="2699759"/>
            <a:ext cx="6341212" cy="1044212"/>
          </a:xfrm>
        </p:spPr>
        <p:txBody>
          <a:bodyPr anchor="ctr"/>
          <a:lstStyle/>
          <a:p>
            <a:pPr algn="ctr"/>
            <a:r>
              <a:rPr lang="en-US" dirty="0"/>
              <a:t>Tableau Visualizations:</a:t>
            </a:r>
          </a:p>
          <a:p>
            <a:pPr algn="ctr"/>
            <a:r>
              <a:rPr lang="en-US" dirty="0">
                <a:hlinkClick r:id="rId2"/>
              </a:rPr>
              <a:t>https://public.tableau.com/app/profile/mehrin.khan/viz/HeartDisease_17074856563830/HEARTDISEASEDASHBOARD#1</a:t>
            </a:r>
            <a:endParaRPr lang="en-US" dirty="0"/>
          </a:p>
          <a:p>
            <a:pPr algn="ctr"/>
            <a:endParaRPr lang="en-US" dirty="0"/>
          </a:p>
        </p:txBody>
      </p:sp>
      <p:sp>
        <p:nvSpPr>
          <p:cNvPr id="3" name="Slide Number Placeholder 2">
            <a:extLst>
              <a:ext uri="{FF2B5EF4-FFF2-40B4-BE49-F238E27FC236}">
                <a16:creationId xmlns:a16="http://schemas.microsoft.com/office/drawing/2014/main" id="{1C154C02-F0E9-7AB2-AF0C-0D5DC8B6B7FB}"/>
              </a:ext>
            </a:extLst>
          </p:cNvPr>
          <p:cNvSpPr>
            <a:spLocks noGrp="1"/>
          </p:cNvSpPr>
          <p:nvPr>
            <p:ph type="sldNum" sz="quarter" idx="4"/>
          </p:nvPr>
        </p:nvSpPr>
        <p:spPr>
          <a:xfrm>
            <a:off x="8610600" y="6356350"/>
            <a:ext cx="2743200" cy="365125"/>
          </a:xfrm>
        </p:spPr>
        <p:txBody>
          <a:bodyPr anchor="ctr">
            <a:normAutofit/>
          </a:bodyPr>
          <a:lstStyle/>
          <a:p>
            <a:pPr>
              <a:spcAft>
                <a:spcPts val="600"/>
              </a:spcAft>
            </a:pPr>
            <a:fld id="{DBA1B0FB-D917-4C8C-928F-313BD683BF39}" type="slidenum">
              <a:rPr lang="en-US" smtClean="0"/>
              <a:pPr>
                <a:spcAft>
                  <a:spcPts val="600"/>
                </a:spcAft>
              </a:pPr>
              <a:t>8</a:t>
            </a:fld>
            <a:endParaRPr lang="en-US" dirty="0"/>
          </a:p>
        </p:txBody>
      </p:sp>
      <p:sp>
        <p:nvSpPr>
          <p:cNvPr id="2" name="TextBox 1">
            <a:extLst>
              <a:ext uri="{FF2B5EF4-FFF2-40B4-BE49-F238E27FC236}">
                <a16:creationId xmlns:a16="http://schemas.microsoft.com/office/drawing/2014/main" id="{88D056FE-FC65-A080-A177-E5D5A77880DC}"/>
              </a:ext>
            </a:extLst>
          </p:cNvPr>
          <p:cNvSpPr txBox="1"/>
          <p:nvPr/>
        </p:nvSpPr>
        <p:spPr>
          <a:xfrm>
            <a:off x="3553097" y="4715691"/>
            <a:ext cx="3984171" cy="1200329"/>
          </a:xfrm>
          <a:prstGeom prst="rect">
            <a:avLst/>
          </a:prstGeom>
          <a:noFill/>
        </p:spPr>
        <p:txBody>
          <a:bodyPr wrap="square" rtlCol="0">
            <a:spAutoFit/>
          </a:bodyPr>
          <a:lstStyle/>
          <a:p>
            <a:r>
              <a:rPr lang="en-US" dirty="0"/>
              <a:t>                      Model Demo:</a:t>
            </a:r>
          </a:p>
          <a:p>
            <a:r>
              <a:rPr lang="en-US" dirty="0">
                <a:hlinkClick r:id="rId3"/>
              </a:rPr>
              <a:t>http://127.0.0.1:5501/Templates/index.html</a:t>
            </a:r>
            <a:endParaRPr lang="en-US" dirty="0"/>
          </a:p>
          <a:p>
            <a:endParaRPr lang="en-US" dirty="0"/>
          </a:p>
        </p:txBody>
      </p:sp>
      <p:pic>
        <p:nvPicPr>
          <p:cNvPr id="7" name="Picture 6">
            <a:extLst>
              <a:ext uri="{FF2B5EF4-FFF2-40B4-BE49-F238E27FC236}">
                <a16:creationId xmlns:a16="http://schemas.microsoft.com/office/drawing/2014/main" id="{9ADB3C22-D6BC-25E7-0E29-394FCB60EEBB}"/>
              </a:ext>
            </a:extLst>
          </p:cNvPr>
          <p:cNvPicPr>
            <a:picLocks noChangeAspect="1"/>
          </p:cNvPicPr>
          <p:nvPr/>
        </p:nvPicPr>
        <p:blipFill>
          <a:blip r:embed="rId4"/>
          <a:stretch>
            <a:fillRect/>
          </a:stretch>
        </p:blipFill>
        <p:spPr>
          <a:xfrm>
            <a:off x="5643155" y="649412"/>
            <a:ext cx="6178731" cy="1190087"/>
          </a:xfrm>
          <a:prstGeom prst="rect">
            <a:avLst/>
          </a:prstGeom>
        </p:spPr>
      </p:pic>
    </p:spTree>
    <p:extLst>
      <p:ext uri="{BB962C8B-B14F-4D97-AF65-F5344CB8AC3E}">
        <p14:creationId xmlns:p14="http://schemas.microsoft.com/office/powerpoint/2010/main" val="31644106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40F1DF5B-353A-4270-8C10-6A1509441174}"/>
              </a:ext>
            </a:extLst>
          </p:cNvPr>
          <p:cNvSpPr>
            <a:spLocks noGrp="1"/>
          </p:cNvSpPr>
          <p:nvPr>
            <p:ph type="title"/>
          </p:nvPr>
        </p:nvSpPr>
        <p:spPr>
          <a:xfrm>
            <a:off x="0" y="11"/>
            <a:ext cx="5061052" cy="6857989"/>
          </a:xfrm>
          <a:gradFill>
            <a:gsLst>
              <a:gs pos="0">
                <a:schemeClr val="accent6"/>
              </a:gs>
              <a:gs pos="67000">
                <a:schemeClr val="accent1">
                  <a:lumMod val="95000"/>
                  <a:lumOff val="5000"/>
                </a:schemeClr>
              </a:gs>
              <a:gs pos="100000">
                <a:schemeClr val="tx2">
                  <a:lumMod val="40000"/>
                  <a:lumOff val="60000"/>
                </a:schemeClr>
              </a:gs>
            </a:gsLst>
            <a:path path="circle">
              <a:fillToRect l="50000" t="130000" r="50000" b="-30000"/>
            </a:path>
          </a:gradFill>
          <a:ln>
            <a:noFill/>
          </a:ln>
        </p:spPr>
        <p:style>
          <a:lnRef idx="0">
            <a:scrgbClr r="0" g="0" b="0"/>
          </a:lnRef>
          <a:fillRef idx="0">
            <a:scrgbClr r="0" g="0" b="0"/>
          </a:fillRef>
          <a:effectRef idx="0">
            <a:scrgbClr r="0" g="0" b="0"/>
          </a:effectRef>
          <a:fontRef idx="minor">
            <a:schemeClr val="lt1"/>
          </a:fontRef>
        </p:style>
        <p:txBody>
          <a:bodyPr vert="horz" lIns="0" tIns="0" rIns="0" bIns="0" rtlCol="0" anchor="ctr" anchorCtr="0">
            <a:normAutofit/>
          </a:bodyPr>
          <a:lstStyle/>
          <a:p>
            <a:r>
              <a:rPr lang="en-US" kern="1200" dirty="0">
                <a:solidFill>
                  <a:srgbClr val="C00000"/>
                </a:solidFill>
              </a:rPr>
              <a:t>Solution &amp; Conclusions</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4"/>
          </p:nvPr>
        </p:nvSpPr>
        <p:spPr>
          <a:xfrm>
            <a:off x="8610600" y="6356350"/>
            <a:ext cx="2743200" cy="365125"/>
          </a:xfrm>
        </p:spPr>
        <p:txBody>
          <a:bodyPr anchor="ctr">
            <a:normAutofit/>
          </a:bodyPr>
          <a:lstStyle/>
          <a:p>
            <a:pPr>
              <a:spcAft>
                <a:spcPts val="600"/>
              </a:spcAft>
            </a:pPr>
            <a:fld id="{DBA1B0FB-D917-4C8C-928F-313BD683BF39}" type="slidenum">
              <a:rPr lang="en-US" smtClean="0"/>
              <a:pPr>
                <a:spcAft>
                  <a:spcPts val="600"/>
                </a:spcAft>
              </a:pPr>
              <a:t>9</a:t>
            </a:fld>
            <a:endParaRPr lang="en-US" dirty="0"/>
          </a:p>
        </p:txBody>
      </p:sp>
      <p:sp>
        <p:nvSpPr>
          <p:cNvPr id="10" name="Text Placeholder 9">
            <a:extLst>
              <a:ext uri="{FF2B5EF4-FFF2-40B4-BE49-F238E27FC236}">
                <a16:creationId xmlns:a16="http://schemas.microsoft.com/office/drawing/2014/main" id="{EEBFD482-9E16-6FB2-6C35-96D7BB5DFF0F}"/>
              </a:ext>
            </a:extLst>
          </p:cNvPr>
          <p:cNvSpPr>
            <a:spLocks noGrp="1"/>
          </p:cNvSpPr>
          <p:nvPr>
            <p:ph type="body" sz="quarter" idx="16"/>
          </p:nvPr>
        </p:nvSpPr>
        <p:spPr>
          <a:xfrm>
            <a:off x="5743575" y="4025418"/>
            <a:ext cx="5859420" cy="2152100"/>
          </a:xfrm>
        </p:spPr>
        <p:txBody>
          <a:bodyPr/>
          <a:lstStyle/>
          <a:p>
            <a:pPr>
              <a:lnSpc>
                <a:spcPct val="100000"/>
              </a:lnSpc>
            </a:pPr>
            <a:r>
              <a:rPr lang="en-US" dirty="0"/>
              <a:t>Mapping out the predictions worked well.</a:t>
            </a:r>
          </a:p>
          <a:p>
            <a:pPr>
              <a:lnSpc>
                <a:spcPct val="100000"/>
              </a:lnSpc>
            </a:pPr>
            <a:endParaRPr lang="en-US" dirty="0"/>
          </a:p>
          <a:p>
            <a:pPr>
              <a:lnSpc>
                <a:spcPct val="100000"/>
              </a:lnSpc>
            </a:pPr>
            <a:r>
              <a:rPr lang="en-US" dirty="0"/>
              <a:t>We were able to get some interesting insights for other correlations as well.</a:t>
            </a:r>
          </a:p>
          <a:p>
            <a:pPr>
              <a:lnSpc>
                <a:spcPct val="100000"/>
              </a:lnSpc>
            </a:pPr>
            <a:endParaRPr lang="en-US" dirty="0"/>
          </a:p>
          <a:p>
            <a:pPr>
              <a:lnSpc>
                <a:spcPct val="100000"/>
              </a:lnSpc>
            </a:pPr>
            <a:r>
              <a:rPr lang="en-US" dirty="0"/>
              <a:t>This model offers opportunities to make suggestions for additional problems within the healthcare sector</a:t>
            </a:r>
          </a:p>
        </p:txBody>
      </p:sp>
      <p:sp>
        <p:nvSpPr>
          <p:cNvPr id="3" name="TextBox 2">
            <a:extLst>
              <a:ext uri="{FF2B5EF4-FFF2-40B4-BE49-F238E27FC236}">
                <a16:creationId xmlns:a16="http://schemas.microsoft.com/office/drawing/2014/main" id="{296830B6-6D71-6365-96EC-528A8280B707}"/>
              </a:ext>
            </a:extLst>
          </p:cNvPr>
          <p:cNvSpPr txBox="1"/>
          <p:nvPr/>
        </p:nvSpPr>
        <p:spPr>
          <a:xfrm>
            <a:off x="735472" y="548067"/>
            <a:ext cx="6100354" cy="584775"/>
          </a:xfrm>
          <a:prstGeom prst="rect">
            <a:avLst/>
          </a:prstGeom>
          <a:noFill/>
        </p:spPr>
        <p:txBody>
          <a:bodyPr wrap="square">
            <a:spAutoFit/>
          </a:bodyPr>
          <a:lstStyle/>
          <a:p>
            <a:r>
              <a:rPr lang="en-US" sz="3200" kern="1200" dirty="0"/>
              <a:t>Lessons Learned</a:t>
            </a:r>
            <a:endParaRPr lang="en-US" sz="3200" dirty="0"/>
          </a:p>
        </p:txBody>
      </p:sp>
    </p:spTree>
    <p:extLst>
      <p:ext uri="{BB962C8B-B14F-4D97-AF65-F5344CB8AC3E}">
        <p14:creationId xmlns:p14="http://schemas.microsoft.com/office/powerpoint/2010/main" val="947837569"/>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oject 4 Machine Learning Final" id="{4255B5DE-782A-1747-BB3D-4DCC98C8826B}" vid="{0A47F886-1137-A84B-921D-A2C47954DAEA}"/>
    </a:ext>
  </a:extLst>
</a:theme>
</file>

<file path=ppt/theme/theme2.xml><?xml version="1.0" encoding="utf-8"?>
<a:theme xmlns:a="http://schemas.openxmlformats.org/drawingml/2006/main" name="Office Theme">
  <a:themeElements>
    <a:clrScheme name="Custom 19">
      <a:dk1>
        <a:sysClr val="windowText" lastClr="000000"/>
      </a:dk1>
      <a:lt1>
        <a:sysClr val="window" lastClr="FFFFFF"/>
      </a:lt1>
      <a:dk2>
        <a:srgbClr val="44546A"/>
      </a:dk2>
      <a:lt2>
        <a:srgbClr val="E7E6E6"/>
      </a:lt2>
      <a:accent1>
        <a:srgbClr val="B4D0E9"/>
      </a:accent1>
      <a:accent2>
        <a:srgbClr val="476977"/>
      </a:accent2>
      <a:accent3>
        <a:srgbClr val="79BBE9"/>
      </a:accent3>
      <a:accent4>
        <a:srgbClr val="6B8043"/>
      </a:accent4>
      <a:accent5>
        <a:srgbClr val="9ACF21"/>
      </a:accent5>
      <a:accent6>
        <a:srgbClr val="CFDCA5"/>
      </a:accent6>
      <a:hlink>
        <a:srgbClr val="0563C1"/>
      </a:hlink>
      <a:folHlink>
        <a:srgbClr val="954F72"/>
      </a:folHlink>
    </a:clrScheme>
    <a:fontScheme name="Custom 26">
      <a:majorFont>
        <a:latin typeface="Tenorite Bold"/>
        <a:ea typeface=""/>
        <a:cs typeface=""/>
      </a:majorFont>
      <a:minorFont>
        <a:latin typeface="Tenorite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oject 4 Machine Learning Final" id="{4255B5DE-782A-1747-BB3D-4DCC98C8826B}" vid="{E2BF1CAE-B1DA-D649-A6E2-986ECDEF02D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2.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
  <TotalTime>3139</TotalTime>
  <Words>659</Words>
  <Application>Microsoft Macintosh PowerPoint</Application>
  <PresentationFormat>Widescreen</PresentationFormat>
  <Paragraphs>120</Paragraphs>
  <Slides>11</Slides>
  <Notes>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-apple-system</vt:lpstr>
      <vt:lpstr>Arial</vt:lpstr>
      <vt:lpstr>Calibri</vt:lpstr>
      <vt:lpstr>Gill Sans MT</vt:lpstr>
      <vt:lpstr>Tenorite </vt:lpstr>
      <vt:lpstr>Tenorite Bold</vt:lpstr>
      <vt:lpstr>Walbaum Display</vt:lpstr>
      <vt:lpstr>Wingdings</vt:lpstr>
      <vt:lpstr>3DFloatVTI</vt:lpstr>
      <vt:lpstr>Office Theme</vt:lpstr>
      <vt:lpstr>Heart Disease</vt:lpstr>
      <vt:lpstr>Overview</vt:lpstr>
      <vt:lpstr>Inspiration</vt:lpstr>
      <vt:lpstr>Concept</vt:lpstr>
      <vt:lpstr>baseline Data collection </vt:lpstr>
      <vt:lpstr>Preparation of baseline Data</vt:lpstr>
      <vt:lpstr>PowerPoint Presentation</vt:lpstr>
      <vt:lpstr>Visualizations/Demo and insights</vt:lpstr>
      <vt:lpstr>Solution &amp; Conclusions</vt:lpstr>
      <vt:lpstr>Thank you!  Questions?</vt:lpstr>
      <vt:lpstr>Appendix References/Resources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Brenna Kelly</dc:creator>
  <cp:lastModifiedBy>prisca gossin</cp:lastModifiedBy>
  <cp:revision>71</cp:revision>
  <dcterms:created xsi:type="dcterms:W3CDTF">2022-06-04T15:36:13Z</dcterms:created>
  <dcterms:modified xsi:type="dcterms:W3CDTF">2024-02-11T15:36:03Z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